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88" r:id="rId4"/>
    <p:sldId id="289" r:id="rId5"/>
    <p:sldId id="291" r:id="rId6"/>
    <p:sldId id="292" r:id="rId7"/>
    <p:sldId id="293" r:id="rId8"/>
    <p:sldId id="294" r:id="rId9"/>
  </p:sldIdLst>
  <p:sldSz cx="9144000" cy="5143500" type="screen16x9"/>
  <p:notesSz cx="6858000" cy="9144000"/>
  <p:embeddedFontLst>
    <p:embeddedFont>
      <p:font typeface="書法中楷（注音一）" panose="02010609010101010101" pitchFamily="49" charset="-120"/>
      <p:regular r:id="rId11"/>
    </p:embeddedFont>
    <p:embeddedFont>
      <p:font typeface="標楷體" panose="03000509000000000000" pitchFamily="65" charset="-120"/>
      <p:regular r:id="rId12"/>
    </p:embeddedFont>
    <p:embeddedFont>
      <p:font typeface="Lora" panose="02020500000000000000" charset="0"/>
      <p:regular r:id="rId13"/>
      <p:bold r:id="rId14"/>
      <p:italic r:id="rId15"/>
      <p:boldItalic r:id="rId16"/>
    </p:embeddedFont>
    <p:embeddedFont>
      <p:font typeface="Quattrocento Sans" panose="02020500000000000000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907CE0-7F75-4B79-AC0E-2653437614F8}">
  <a:tblStyle styleId="{D3907CE0-7F75-4B79-AC0E-2653437614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60" autoAdjust="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https://www.youtube.com/watch?app=desktop&amp;v=o3EN10O-TNQ&amp;t=4s&amp;ab_channel=%E8%A1%9B%E7%94%9F%E7%A6%8F%E5%88%A9%E9%83%A8%E7%96%BE%E7%97%85%E7%AE%A1%E5%88%B6%E7%BD%B2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06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90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9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7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7272"/>
              <a:buFontTx/>
              <a:buNone/>
              <a:tabLst/>
              <a:defRPr/>
            </a:pP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消毒劑建議使用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500ppm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漂白水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【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巿售家庭用漂白水濃度一般在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至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6%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，稀釋比例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100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（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份漂白水及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99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份水），攪拌均勻，即可泡得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500ppm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的消毒用漂白水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】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。泡製時注意通風、避免接觸皮膚及眼睛。</a:t>
            </a:r>
            <a:endParaRPr lang="en-US" altLang="zh-TW" sz="11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631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7272"/>
              <a:buFontTx/>
              <a:buNone/>
              <a:tabLst/>
              <a:defRPr/>
            </a:pP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消毒劑建議使用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500ppm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漂白水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【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巿售家庭用漂白水濃度一般在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至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6%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，稀釋比例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100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（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份漂白水及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99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份水），攪拌均勻，即可泡得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500ppm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的消毒用漂白水</a:t>
            </a:r>
            <a:r>
              <a:rPr lang="en-US" altLang="zh-TW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】</a:t>
            </a:r>
            <a:r>
              <a:rPr lang="zh-TW" altLang="en-US" sz="1100" dirty="0">
                <a:solidFill>
                  <a:srgbClr val="20202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。泡製時注意通風、避免接觸皮膚及眼睛。</a:t>
            </a:r>
            <a:endParaRPr lang="en-US" altLang="zh-TW" sz="1100" dirty="0">
              <a:solidFill>
                <a:srgbClr val="20202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https://www.youtube.com/watch?v=aoZutKtiIZM&amp;ab_channel=%E8%9B%99%E5%AE%B6Waja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27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o3EN10O-TNQ&amp;t=4s&amp;ab_channel=%E8%A1%9B%E7%94%9F%E7%A6%8F%E5%88%A9%E9%83%A8%E7%96%BE%E7%97%85%E7%AE%A1%E5%88%B6%E7%BD%B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ZutKtiIZM&amp;ab_channel=%E8%9B%99%E5%AE%B6Waj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7F1FFE43-434E-44E1-92A1-FADFB71487E5}"/>
              </a:ext>
            </a:extLst>
          </p:cNvPr>
          <p:cNvSpPr txBox="1"/>
          <p:nvPr/>
        </p:nvSpPr>
        <p:spPr>
          <a:xfrm>
            <a:off x="183958" y="754601"/>
            <a:ext cx="3678283" cy="243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勤洗手，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拒絕腸病毒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FCE522F-63ED-4AF7-B090-C1962F35DD0B}"/>
              </a:ext>
            </a:extLst>
          </p:cNvPr>
          <p:cNvSpPr txBox="1"/>
          <p:nvPr/>
        </p:nvSpPr>
        <p:spPr>
          <a:xfrm>
            <a:off x="7341898" y="471883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山豐國小衛生組製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C077513-434F-42B7-B40C-F1CAA094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241" y="116885"/>
            <a:ext cx="5207026" cy="34328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58463" y="309638"/>
            <a:ext cx="6478374" cy="108017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腸病毒想對你說的三個真心話</a:t>
            </a:r>
            <a:endParaRPr lang="en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" name="圖片 2">
            <a:hlinkClick r:id="rId3"/>
            <a:extLst>
              <a:ext uri="{FF2B5EF4-FFF2-40B4-BE49-F238E27FC236}">
                <a16:creationId xmlns:a16="http://schemas.microsoft.com/office/drawing/2014/main" id="{3AB285AA-C750-4FB3-ACD5-A9561385D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343" y="1236467"/>
            <a:ext cx="5687448" cy="3597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93644" y="497202"/>
            <a:ext cx="5202430" cy="101454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zh-TW" altLang="en-US" sz="36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常見症狀：</a:t>
            </a:r>
            <a:endParaRPr lang="en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-216088" y="1324155"/>
            <a:ext cx="5961980" cy="259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en-US" altLang="zh-TW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發燒 </a:t>
            </a:r>
            <a:endParaRPr lang="en-US" altLang="zh-TW" sz="2800" dirty="0">
              <a:solidFill>
                <a:srgbClr val="2020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81000">
              <a:lnSpc>
                <a:spcPct val="150000"/>
              </a:lnSpc>
            </a:pPr>
            <a:r>
              <a:rPr lang="en-US" altLang="zh-TW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手足口症</a:t>
            </a:r>
            <a:r>
              <a:rPr lang="en-US" altLang="zh-TW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手掌、腳掌、口內黏膜起紅疹、水泡 </a:t>
            </a:r>
            <a:endParaRPr lang="en-US" altLang="zh-TW" sz="2800" dirty="0">
              <a:solidFill>
                <a:srgbClr val="2020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81000">
              <a:lnSpc>
                <a:spcPct val="150000"/>
              </a:lnSpc>
            </a:pPr>
            <a:r>
              <a:rPr lang="en-US" altLang="zh-TW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疱疹咽峽炎</a:t>
            </a:r>
            <a:r>
              <a:rPr lang="en-US" altLang="zh-TW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......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</p:txBody>
      </p:sp>
      <p:pic>
        <p:nvPicPr>
          <p:cNvPr id="1026" name="Picture 2" descr="https://www.dches.tyc.edu.tw/uploads/tadnews/image/%E8%A1%9B%E7%94%9F%E7%B5%84/%E8%85%B8%E7%97%85%E6%AF%92%E9%87%8D%E7%97%87%E5%89%8D%E5%85%86.jpg">
            <a:extLst>
              <a:ext uri="{FF2B5EF4-FFF2-40B4-BE49-F238E27FC236}">
                <a16:creationId xmlns:a16="http://schemas.microsoft.com/office/drawing/2014/main" id="{1F79E286-2FC1-4E68-9E10-42EC65A1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29" y="1004472"/>
            <a:ext cx="3252089" cy="40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3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088126" y="376405"/>
            <a:ext cx="5775969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正確洗手 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步驟：</a:t>
            </a:r>
            <a:endParaRPr lang="en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1396102" y="1000668"/>
            <a:ext cx="6723615" cy="66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用肥皂濕、搓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沖、捧、擦</a:t>
            </a:r>
            <a:endParaRPr lang="zh-TW" altLang="en-US" sz="2000" dirty="0">
              <a:solidFill>
                <a:srgbClr val="2020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衛生福利部食品藥物管理署">
            <a:extLst>
              <a:ext uri="{FF2B5EF4-FFF2-40B4-BE49-F238E27FC236}">
                <a16:creationId xmlns:a16="http://schemas.microsoft.com/office/drawing/2014/main" id="{9200402F-DB8A-41A6-9B24-D424DAB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64" y="1852270"/>
            <a:ext cx="4937760" cy="31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3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65511" y="584150"/>
            <a:ext cx="7507234" cy="43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疑似或確定罹患腸病毒時怎麼做？</a:t>
            </a:r>
            <a:endParaRPr lang="e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0" y="1446216"/>
            <a:ext cx="8972745" cy="195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514350">
              <a:lnSpc>
                <a:spcPct val="150000"/>
              </a:lnSpc>
              <a:buAutoNum type="arabicPeriod"/>
            </a:pP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疑似感染腸病毒之幼（學）童，應適當休息與適當補充水分，並依醫師指示接受治療，在家休息，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至少一星期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，減少傳染機會。</a:t>
            </a:r>
            <a:endParaRPr lang="en-US" altLang="zh-TW" sz="2800" dirty="0">
              <a:solidFill>
                <a:srgbClr val="2020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641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19774" y="204741"/>
            <a:ext cx="7507234" cy="8579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疑似或確定罹患腸病毒時怎麼做？</a:t>
            </a:r>
            <a:endParaRPr lang="e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1131083" y="1523705"/>
            <a:ext cx="7135464" cy="222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en-US" altLang="zh-TW" sz="32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進行環境清掃及消毒工作，課桌椅、玩具、書本、遊樂設施，以消毒劑</a:t>
            </a:r>
            <a:r>
              <a:rPr lang="en-US" altLang="zh-TW" sz="32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漂白水</a:t>
            </a:r>
            <a:r>
              <a:rPr lang="en-US" altLang="zh-TW" sz="32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進行清潔與消毒。</a:t>
            </a:r>
            <a:endParaRPr lang="en-US" altLang="zh-TW" sz="3200" dirty="0">
              <a:solidFill>
                <a:srgbClr val="2020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9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44158" y="497070"/>
            <a:ext cx="4130050" cy="8579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調製漂白水</a:t>
            </a:r>
            <a:endParaRPr lang="en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E235182-E180-4C61-8E19-52A117F2EF78}"/>
              </a:ext>
            </a:extLst>
          </p:cNvPr>
          <p:cNvSpPr/>
          <p:nvPr/>
        </p:nvSpPr>
        <p:spPr>
          <a:xfrm>
            <a:off x="916458" y="1431006"/>
            <a:ext cx="4509818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50000"/>
              </a:lnSpc>
            </a:pP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漂白水稀釋比例</a:t>
            </a:r>
            <a:r>
              <a:rPr lang="en-US" altLang="zh-TW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，攪拌均勻。</a:t>
            </a:r>
            <a:endParaRPr lang="en-US" altLang="zh-TW" sz="2800" dirty="0">
              <a:solidFill>
                <a:srgbClr val="2020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81000">
              <a:lnSpc>
                <a:spcPct val="150000"/>
              </a:lnSpc>
            </a:pPr>
            <a:r>
              <a:rPr lang="zh-TW" altLang="en-US" sz="28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泡製時注意通風、避免接觸皮膚及眼睛。</a:t>
            </a:r>
            <a:endParaRPr lang="en-US" altLang="zh-TW" sz="2800" dirty="0">
              <a:solidFill>
                <a:srgbClr val="2020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90A132-A56A-4431-B660-B443C5C7C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387" y="497070"/>
            <a:ext cx="3185066" cy="39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1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44158" y="497070"/>
            <a:ext cx="4130050" cy="8579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調製漂白水</a:t>
            </a:r>
            <a:endParaRPr lang="en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642FE4E8-C96F-4CD5-9F3F-0832BEBB7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158" y="1204427"/>
            <a:ext cx="5659331" cy="38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61380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414</Words>
  <Application>Microsoft Office PowerPoint</Application>
  <PresentationFormat>如螢幕大小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Quattrocento Sans</vt:lpstr>
      <vt:lpstr>標楷體</vt:lpstr>
      <vt:lpstr>Arial</vt:lpstr>
      <vt:lpstr>Lora</vt:lpstr>
      <vt:lpstr>書法中楷（注音一）</vt:lpstr>
      <vt:lpstr>Viola template</vt:lpstr>
      <vt:lpstr>PowerPoint 簡報</vt:lpstr>
      <vt:lpstr>腸病毒想對你說的三個真心話</vt:lpstr>
      <vt:lpstr>常見症狀：</vt:lpstr>
      <vt:lpstr>正確洗手 5 步驟：</vt:lpstr>
      <vt:lpstr>疑似或確定罹患腸病毒時怎麼做？</vt:lpstr>
      <vt:lpstr>疑似或確定罹患腸病毒時怎麼做？</vt:lpstr>
      <vt:lpstr>調製漂白水</vt:lpstr>
      <vt:lpstr>調製漂白水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學務主任</dc:creator>
  <cp:lastModifiedBy>教學組專用電腦</cp:lastModifiedBy>
  <cp:revision>8</cp:revision>
  <dcterms:modified xsi:type="dcterms:W3CDTF">2024-02-23T07:22:00Z</dcterms:modified>
</cp:coreProperties>
</file>