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7"/>
  </p:notesMasterIdLst>
  <p:sldIdLst>
    <p:sldId id="262" r:id="rId2"/>
    <p:sldId id="275" r:id="rId3"/>
    <p:sldId id="274" r:id="rId4"/>
    <p:sldId id="285" r:id="rId5"/>
    <p:sldId id="257" r:id="rId6"/>
    <p:sldId id="277" r:id="rId7"/>
    <p:sldId id="287" r:id="rId8"/>
    <p:sldId id="278" r:id="rId9"/>
    <p:sldId id="279" r:id="rId10"/>
    <p:sldId id="286" r:id="rId11"/>
    <p:sldId id="281" r:id="rId12"/>
    <p:sldId id="273" r:id="rId13"/>
    <p:sldId id="283" r:id="rId14"/>
    <p:sldId id="284" r:id="rId15"/>
    <p:sldId id="28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99FF"/>
    <a:srgbClr val="CCCCFF"/>
    <a:srgbClr val="CC99FF"/>
    <a:srgbClr val="FF0066"/>
    <a:srgbClr val="00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87354" autoAdjust="0"/>
  </p:normalViewPr>
  <p:slideViewPr>
    <p:cSldViewPr snapToGrid="0">
      <p:cViewPr varScale="1">
        <p:scale>
          <a:sx n="100" d="100"/>
          <a:sy n="100" d="100"/>
        </p:scale>
        <p:origin x="23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C7A4D91-9533-4BE1-AE80-0D6F913DB7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6AB4F23-35DC-43C0-AC60-DAD06F3AC5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48E52DE-53BD-4C2B-9D2A-D21FB82E69B0}" type="datetimeFigureOut">
              <a:rPr lang="zh-TW" altLang="en-US"/>
              <a:pPr>
                <a:defRPr/>
              </a:pPr>
              <a:t>2023/11/21</a:t>
            </a:fld>
            <a:endParaRPr lang="zh-TW" altLang="en-US"/>
          </a:p>
        </p:txBody>
      </p:sp>
      <p:sp>
        <p:nvSpPr>
          <p:cNvPr id="4" name="投影片影像版面配置區 3">
            <a:extLst>
              <a:ext uri="{FF2B5EF4-FFF2-40B4-BE49-F238E27FC236}">
                <a16:creationId xmlns:a16="http://schemas.microsoft.com/office/drawing/2014/main" id="{9861C5B1-596F-4563-AA87-60D005C84B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3E052768-1838-4F13-857F-AEBAF73E7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172AA00-40D4-45AA-BB0A-6403AE14D8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132FB06-10B4-4055-962C-07D05D1CF2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ECA1310-A0E6-4178-8C82-6B72E2AF6B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影像版面配置區 1">
            <a:extLst>
              <a:ext uri="{FF2B5EF4-FFF2-40B4-BE49-F238E27FC236}">
                <a16:creationId xmlns:a16="http://schemas.microsoft.com/office/drawing/2014/main" id="{8E8185AE-D163-407D-8685-9E6416548F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>
            <a:extLst>
              <a:ext uri="{FF2B5EF4-FFF2-40B4-BE49-F238E27FC236}">
                <a16:creationId xmlns:a16="http://schemas.microsoft.com/office/drawing/2014/main" id="{8E7A93A0-2B29-481A-9616-FF7D21C30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>
                <a:solidFill>
                  <a:srgbClr val="0F0F0F"/>
                </a:solidFill>
                <a:latin typeface="YouTube Sans"/>
              </a:rPr>
              <a:t>EYE</a:t>
            </a:r>
            <a:r>
              <a:rPr lang="zh-TW" altLang="en-US" b="1">
                <a:solidFill>
                  <a:srgbClr val="0F0F0F"/>
                </a:solidFill>
                <a:latin typeface="YouTube Sans"/>
              </a:rPr>
              <a:t>的保衛戰</a:t>
            </a:r>
            <a:r>
              <a:rPr lang="en-US" altLang="zh-TW" b="1">
                <a:solidFill>
                  <a:srgbClr val="0F0F0F"/>
                </a:solidFill>
                <a:latin typeface="YouTube Sans"/>
              </a:rPr>
              <a:t>-</a:t>
            </a:r>
            <a:r>
              <a:rPr lang="zh-TW" altLang="en-US" b="1">
                <a:solidFill>
                  <a:srgbClr val="0F0F0F"/>
                </a:solidFill>
                <a:latin typeface="YouTube Sans"/>
              </a:rPr>
              <a:t>視力保健衛教影片</a:t>
            </a:r>
          </a:p>
          <a:p>
            <a:pPr>
              <a:spcBef>
                <a:spcPct val="0"/>
              </a:spcBef>
            </a:pPr>
            <a:r>
              <a:rPr lang="en-US" altLang="zh-TW"/>
              <a:t>https://www.youtube.com/watch?v=WKCzKC6gSBY&amp;ab_channel=%E8%A1%9B%E7%94%9F%E7%A6%8F%E5%88%A9%E9%83%A8%E5%9C%8B%E6%B0%91%E5%81%A5%E5%BA%B7%E7%BD%B2</a:t>
            </a:r>
            <a:endParaRPr lang="zh-TW" altLang="en-US"/>
          </a:p>
        </p:txBody>
      </p:sp>
      <p:sp>
        <p:nvSpPr>
          <p:cNvPr id="16388" name="投影片編號版面配置區 3">
            <a:extLst>
              <a:ext uri="{FF2B5EF4-FFF2-40B4-BE49-F238E27FC236}">
                <a16:creationId xmlns:a16="http://schemas.microsoft.com/office/drawing/2014/main" id="{9B8E6D1C-4F3C-44CC-91E6-ECA367DC85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A1112E-DC51-471D-B1F0-3A57187316A6}" type="slidenum">
              <a:rPr lang="zh-TW" altLang="en-US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影像版面配置區 1">
            <a:extLst>
              <a:ext uri="{FF2B5EF4-FFF2-40B4-BE49-F238E27FC236}">
                <a16:creationId xmlns:a16="http://schemas.microsoft.com/office/drawing/2014/main" id="{3147E4F2-8FFE-43A4-B720-9755D3B9C8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>
            <a:extLst>
              <a:ext uri="{FF2B5EF4-FFF2-40B4-BE49-F238E27FC236}">
                <a16:creationId xmlns:a16="http://schemas.microsoft.com/office/drawing/2014/main" id="{444F69F5-9056-4CFD-8379-9EDA210E6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/>
              <a:t>Eye</a:t>
            </a:r>
            <a:r>
              <a:rPr lang="zh-TW" altLang="en-US" b="1"/>
              <a:t>護你我他 視界不分家</a:t>
            </a:r>
          </a:p>
          <a:p>
            <a:pPr>
              <a:spcBef>
                <a:spcPct val="0"/>
              </a:spcBef>
            </a:pPr>
            <a:r>
              <a:rPr lang="en-US" altLang="zh-TW"/>
              <a:t>https://www.youtube.com/watch?v=2Wdji9T8OVI&amp;ab_channel=TheHealth99</a:t>
            </a:r>
            <a:endParaRPr lang="zh-TW" altLang="en-US"/>
          </a:p>
        </p:txBody>
      </p:sp>
      <p:sp>
        <p:nvSpPr>
          <p:cNvPr id="18436" name="投影片編號版面配置區 3">
            <a:extLst>
              <a:ext uri="{FF2B5EF4-FFF2-40B4-BE49-F238E27FC236}">
                <a16:creationId xmlns:a16="http://schemas.microsoft.com/office/drawing/2014/main" id="{9807D9CA-3FD5-43D5-8D6F-5086D850F2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AF5168-2ACC-47D6-B89E-F255A4924CB8}" type="slidenum">
              <a:rPr lang="zh-TW" altLang="en-US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影像版面配置區 1">
            <a:extLst>
              <a:ext uri="{FF2B5EF4-FFF2-40B4-BE49-F238E27FC236}">
                <a16:creationId xmlns:a16="http://schemas.microsoft.com/office/drawing/2014/main" id="{AAE986B9-2633-4358-8514-6736D9ADD5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>
            <a:extLst>
              <a:ext uri="{FF2B5EF4-FFF2-40B4-BE49-F238E27FC236}">
                <a16:creationId xmlns:a16="http://schemas.microsoft.com/office/drawing/2014/main" id="{BDDD3918-A37B-43AF-953A-4D7A82895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b="1"/>
              <a:t>眼球超人小教室 近視防治懶人包</a:t>
            </a:r>
          </a:p>
          <a:p>
            <a:pPr>
              <a:spcBef>
                <a:spcPct val="0"/>
              </a:spcBef>
            </a:pPr>
            <a:r>
              <a:rPr lang="en-US" altLang="zh-TW"/>
              <a:t>https://www.youtube.com/watch?v=R9Bd-Q94gS8&amp;ab_channel=%E5%85%AC%E8%A6%96%E4%B8%BB%E9%A1%8C%E4%B9%8B%E5%A4%9CSHOW</a:t>
            </a:r>
            <a:endParaRPr lang="zh-TW" altLang="en-US"/>
          </a:p>
        </p:txBody>
      </p:sp>
      <p:sp>
        <p:nvSpPr>
          <p:cNvPr id="20484" name="投影片編號版面配置區 3">
            <a:extLst>
              <a:ext uri="{FF2B5EF4-FFF2-40B4-BE49-F238E27FC236}">
                <a16:creationId xmlns:a16="http://schemas.microsoft.com/office/drawing/2014/main" id="{41022162-E045-44EA-B9C3-8EF0C011EB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6945CB-2CD6-4CDF-AC61-6F2673735640}" type="slidenum">
              <a:rPr lang="zh-TW" altLang="en-US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>
            <a:extLst>
              <a:ext uri="{FF2B5EF4-FFF2-40B4-BE49-F238E27FC236}">
                <a16:creationId xmlns:a16="http://schemas.microsoft.com/office/drawing/2014/main" id="{9B11A15C-C79E-4B36-BF28-CA11ABD34F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83150" y="2036763"/>
            <a:ext cx="4260850" cy="331628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004CC994-02C1-4D80-A93F-DCDE68607CA0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2017713"/>
            <a:ext cx="4881563" cy="3316287"/>
          </a:xfrm>
          <a:prstGeom prst="rect">
            <a:avLst/>
          </a:prstGeom>
          <a:gradFill rotWithShape="1">
            <a:gsLst>
              <a:gs pos="0">
                <a:schemeClr val="folHlink">
                  <a:alpha val="79999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4C6B3065-8D28-49FF-860C-85B433132AFD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1939925"/>
            <a:ext cx="2481263" cy="2359025"/>
            <a:chOff x="-1" y="374"/>
            <a:chExt cx="1383" cy="1315"/>
          </a:xfrm>
        </p:grpSpPr>
        <p:sp>
          <p:nvSpPr>
            <p:cNvPr id="5" name="Arc 34">
              <a:extLst>
                <a:ext uri="{FF2B5EF4-FFF2-40B4-BE49-F238E27FC236}">
                  <a16:creationId xmlns:a16="http://schemas.microsoft.com/office/drawing/2014/main" id="{66D43933-F165-44B0-AA45-3FF2F601B508}"/>
                </a:ext>
              </a:extLst>
            </p:cNvPr>
            <p:cNvSpPr>
              <a:spLocks/>
            </p:cNvSpPr>
            <p:nvPr userDrawn="1"/>
          </p:nvSpPr>
          <p:spPr bwMode="gray">
            <a:xfrm rot="5407746" flipH="1">
              <a:off x="214" y="897"/>
              <a:ext cx="577" cy="10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8" y="0"/>
                    <a:pt x="21598" y="9668"/>
                    <a:pt x="21599" y="21597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8" y="0"/>
                    <a:pt x="21598" y="9668"/>
                    <a:pt x="21599" y="21597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" name="Arc 35">
              <a:extLst>
                <a:ext uri="{FF2B5EF4-FFF2-40B4-BE49-F238E27FC236}">
                  <a16:creationId xmlns:a16="http://schemas.microsoft.com/office/drawing/2014/main" id="{4F1234EF-C035-459C-8539-2B67EC4789D5}"/>
                </a:ext>
              </a:extLst>
            </p:cNvPr>
            <p:cNvSpPr>
              <a:spLocks/>
            </p:cNvSpPr>
            <p:nvPr userDrawn="1"/>
          </p:nvSpPr>
          <p:spPr bwMode="gray">
            <a:xfrm rot="1756685" flipH="1">
              <a:off x="182" y="374"/>
              <a:ext cx="1200" cy="11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8" y="0"/>
                    <a:pt x="21598" y="9668"/>
                    <a:pt x="21599" y="21597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8" y="0"/>
                    <a:pt x="21598" y="9668"/>
                    <a:pt x="21599" y="21597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" name="Oval 36">
            <a:extLst>
              <a:ext uri="{FF2B5EF4-FFF2-40B4-BE49-F238E27FC236}">
                <a16:creationId xmlns:a16="http://schemas.microsoft.com/office/drawing/2014/main" id="{88E34E0B-AB32-4BFB-A145-9491FA842E1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2033588"/>
            <a:ext cx="4800600" cy="4800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>
            <a:noFill/>
          </a:ln>
          <a:effectLst>
            <a:outerShdw dist="92457" dir="20643276" algn="ctr" rotWithShape="0">
              <a:schemeClr val="accent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id="{895FC8F8-400A-48BA-A965-87CAC9341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02163"/>
            <a:ext cx="9144000" cy="22558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dist="35921" dir="18900000" algn="ctr" rotWithShape="0">
              <a:schemeClr val="folHlink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0CF1A2E2-AA05-4F0A-9E14-F830E34F88CB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915275" y="61864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ko-KR" sz="2400" b="1">
                <a:latin typeface="Verdana" panose="020B0604030504040204" pitchFamily="34" charset="0"/>
                <a:ea typeface="Gulim" panose="020B0600000101010101" pitchFamily="34" charset="-127"/>
              </a:rPr>
              <a:t>LOGO</a:t>
            </a:r>
          </a:p>
        </p:txBody>
      </p:sp>
      <p:grpSp>
        <p:nvGrpSpPr>
          <p:cNvPr id="10" name="Group 172">
            <a:extLst>
              <a:ext uri="{FF2B5EF4-FFF2-40B4-BE49-F238E27FC236}">
                <a16:creationId xmlns:a16="http://schemas.microsoft.com/office/drawing/2014/main" id="{7D55DCCE-FC06-4ACF-9280-29CFD7EBCF77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4265613"/>
            <a:ext cx="1096962" cy="1062037"/>
            <a:chOff x="4255" y="2894"/>
            <a:chExt cx="691" cy="669"/>
          </a:xfrm>
        </p:grpSpPr>
        <p:sp>
          <p:nvSpPr>
            <p:cNvPr id="11" name="Oval 163">
              <a:extLst>
                <a:ext uri="{FF2B5EF4-FFF2-40B4-BE49-F238E27FC236}">
                  <a16:creationId xmlns:a16="http://schemas.microsoft.com/office/drawing/2014/main" id="{D9CEE1FA-5AD3-4F8A-A325-1D78C2A9304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64" y="2894"/>
              <a:ext cx="669" cy="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zh-TW" altLang="en-US">
                <a:ea typeface="新細明體" panose="02020500000000000000" pitchFamily="18" charset="-120"/>
              </a:endParaRPr>
            </a:p>
          </p:txBody>
        </p:sp>
        <p:pic>
          <p:nvPicPr>
            <p:cNvPr id="12" name="Picture 164" descr="icon02 copy">
              <a:extLst>
                <a:ext uri="{FF2B5EF4-FFF2-40B4-BE49-F238E27FC236}">
                  <a16:creationId xmlns:a16="http://schemas.microsoft.com/office/drawing/2014/main" id="{2ACC56E5-A031-427C-A645-78CE162C6C3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55" y="2923"/>
              <a:ext cx="691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71">
            <a:extLst>
              <a:ext uri="{FF2B5EF4-FFF2-40B4-BE49-F238E27FC236}">
                <a16:creationId xmlns:a16="http://schemas.microsoft.com/office/drawing/2014/main" id="{4DA5D9C2-46FE-4A74-A301-4C22A7ADDFD0}"/>
              </a:ext>
            </a:extLst>
          </p:cNvPr>
          <p:cNvGrpSpPr>
            <a:grpSpLocks/>
          </p:cNvGrpSpPr>
          <p:nvPr/>
        </p:nvGrpSpPr>
        <p:grpSpPr bwMode="auto">
          <a:xfrm>
            <a:off x="8050213" y="4268788"/>
            <a:ext cx="1096962" cy="1062037"/>
            <a:chOff x="5071" y="2896"/>
            <a:chExt cx="691" cy="669"/>
          </a:xfrm>
        </p:grpSpPr>
        <p:sp>
          <p:nvSpPr>
            <p:cNvPr id="14" name="Oval 166">
              <a:extLst>
                <a:ext uri="{FF2B5EF4-FFF2-40B4-BE49-F238E27FC236}">
                  <a16:creationId xmlns:a16="http://schemas.microsoft.com/office/drawing/2014/main" id="{E58FBF8D-34A9-42EB-BAA3-5F66BC4E855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080" y="2896"/>
              <a:ext cx="669" cy="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zh-TW" altLang="en-US">
                <a:ea typeface="新細明體" panose="02020500000000000000" pitchFamily="18" charset="-120"/>
              </a:endParaRPr>
            </a:p>
          </p:txBody>
        </p:sp>
        <p:pic>
          <p:nvPicPr>
            <p:cNvPr id="15" name="Picture 167" descr="icon02 copy">
              <a:extLst>
                <a:ext uri="{FF2B5EF4-FFF2-40B4-BE49-F238E27FC236}">
                  <a16:creationId xmlns:a16="http://schemas.microsoft.com/office/drawing/2014/main" id="{B74E16F8-9535-4C28-8061-7FEF980117C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071" y="2925"/>
              <a:ext cx="691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73">
            <a:extLst>
              <a:ext uri="{FF2B5EF4-FFF2-40B4-BE49-F238E27FC236}">
                <a16:creationId xmlns:a16="http://schemas.microsoft.com/office/drawing/2014/main" id="{D955F85C-A4B5-4DC2-ABF2-B71187B8E2E0}"/>
              </a:ext>
            </a:extLst>
          </p:cNvPr>
          <p:cNvGrpSpPr>
            <a:grpSpLocks/>
          </p:cNvGrpSpPr>
          <p:nvPr/>
        </p:nvGrpSpPr>
        <p:grpSpPr bwMode="auto">
          <a:xfrm>
            <a:off x="5518150" y="4268788"/>
            <a:ext cx="1096963" cy="1062037"/>
            <a:chOff x="3500" y="2896"/>
            <a:chExt cx="691" cy="669"/>
          </a:xfrm>
        </p:grpSpPr>
        <p:sp>
          <p:nvSpPr>
            <p:cNvPr id="17" name="Oval 169">
              <a:extLst>
                <a:ext uri="{FF2B5EF4-FFF2-40B4-BE49-F238E27FC236}">
                  <a16:creationId xmlns:a16="http://schemas.microsoft.com/office/drawing/2014/main" id="{FAAF024F-9FF5-47C5-B499-143CF965D72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509" y="2896"/>
              <a:ext cx="669" cy="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zh-TW" altLang="en-US">
                <a:ea typeface="新細明體" panose="02020500000000000000" pitchFamily="18" charset="-120"/>
              </a:endParaRPr>
            </a:p>
          </p:txBody>
        </p:sp>
        <p:pic>
          <p:nvPicPr>
            <p:cNvPr id="18" name="Picture 170" descr="icon02 copy">
              <a:extLst>
                <a:ext uri="{FF2B5EF4-FFF2-40B4-BE49-F238E27FC236}">
                  <a16:creationId xmlns:a16="http://schemas.microsoft.com/office/drawing/2014/main" id="{6664A791-0BC8-4D2B-A610-B8E565C06B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500" y="2925"/>
              <a:ext cx="691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38">
            <a:extLst>
              <a:ext uri="{FF2B5EF4-FFF2-40B4-BE49-F238E27FC236}">
                <a16:creationId xmlns:a16="http://schemas.microsoft.com/office/drawing/2014/main" id="{3FA283D5-C1B3-45F5-8788-B80931795D33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2395538"/>
            <a:ext cx="3290887" cy="3305175"/>
            <a:chOff x="36" y="1185"/>
            <a:chExt cx="2073" cy="2082"/>
          </a:xfrm>
        </p:grpSpPr>
        <p:sp>
          <p:nvSpPr>
            <p:cNvPr id="20" name="Oval 39">
              <a:extLst>
                <a:ext uri="{FF2B5EF4-FFF2-40B4-BE49-F238E27FC236}">
                  <a16:creationId xmlns:a16="http://schemas.microsoft.com/office/drawing/2014/main" id="{C18470DC-E56C-4C78-A101-6DD7150618F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5" y="1203"/>
              <a:ext cx="2064" cy="2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71842" dir="2700000" algn="ctr" rotWithShape="0">
                <a:schemeClr val="folHlink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21" name="Oval 40">
              <a:extLst>
                <a:ext uri="{FF2B5EF4-FFF2-40B4-BE49-F238E27FC236}">
                  <a16:creationId xmlns:a16="http://schemas.microsoft.com/office/drawing/2014/main" id="{A2831DB7-3663-49E5-9059-C3DF96BCADB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36" y="1185"/>
              <a:ext cx="1968" cy="19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zh-TW" altLang="en-US">
                <a:ea typeface="新細明體" panose="02020500000000000000" pitchFamily="18" charset="-120"/>
              </a:endParaRPr>
            </a:p>
          </p:txBody>
        </p:sp>
      </p:grpSp>
      <p:sp>
        <p:nvSpPr>
          <p:cNvPr id="22" name="Rectangle 41">
            <a:extLst>
              <a:ext uri="{FF2B5EF4-FFF2-40B4-BE49-F238E27FC236}">
                <a16:creationId xmlns:a16="http://schemas.microsoft.com/office/drawing/2014/main" id="{7C458657-11DC-4620-885C-26A65AB04C75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989138"/>
            <a:ext cx="9144000" cy="395287"/>
          </a:xfrm>
          <a:prstGeom prst="rect">
            <a:avLst/>
          </a:prstGeom>
          <a:gradFill rotWithShape="1">
            <a:gsLst>
              <a:gs pos="0">
                <a:schemeClr val="folHlink">
                  <a:alpha val="79999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dist="17961" dir="2700000" algn="ctr" rotWithShape="0">
              <a:schemeClr val="folHlink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23" name="Group 160">
            <a:extLst>
              <a:ext uri="{FF2B5EF4-FFF2-40B4-BE49-F238E27FC236}">
                <a16:creationId xmlns:a16="http://schemas.microsoft.com/office/drawing/2014/main" id="{F215BB94-B080-4010-85E4-79D36D7E79BB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1560513"/>
            <a:ext cx="1495425" cy="3767137"/>
            <a:chOff x="732" y="983"/>
            <a:chExt cx="942" cy="2373"/>
          </a:xfrm>
        </p:grpSpPr>
        <p:grpSp>
          <p:nvGrpSpPr>
            <p:cNvPr id="24" name="Group 43">
              <a:extLst>
                <a:ext uri="{FF2B5EF4-FFF2-40B4-BE49-F238E27FC236}">
                  <a16:creationId xmlns:a16="http://schemas.microsoft.com/office/drawing/2014/main" id="{6C4BE5D2-9C79-470D-93F4-A78DB089825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47" y="988"/>
              <a:ext cx="927" cy="2355"/>
              <a:chOff x="747" y="898"/>
              <a:chExt cx="927" cy="2355"/>
            </a:xfrm>
          </p:grpSpPr>
          <p:sp>
            <p:nvSpPr>
              <p:cNvPr id="83" name="AutoShape 44">
                <a:extLst>
                  <a:ext uri="{FF2B5EF4-FFF2-40B4-BE49-F238E27FC236}">
                    <a16:creationId xmlns:a16="http://schemas.microsoft.com/office/drawing/2014/main" id="{51C82591-16D6-4911-B8FE-9DF1450505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747" y="2690"/>
                <a:ext cx="370" cy="185"/>
              </a:xfrm>
              <a:prstGeom prst="diamond">
                <a:avLst/>
              </a:pr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84" name="Freeform 45">
                <a:extLst>
                  <a:ext uri="{FF2B5EF4-FFF2-40B4-BE49-F238E27FC236}">
                    <a16:creationId xmlns:a16="http://schemas.microsoft.com/office/drawing/2014/main" id="{AB4FF13A-D2A0-4286-A272-BBBB5050ECF2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932" y="2781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" name="Freeform 46">
                <a:extLst>
                  <a:ext uri="{FF2B5EF4-FFF2-40B4-BE49-F238E27FC236}">
                    <a16:creationId xmlns:a16="http://schemas.microsoft.com/office/drawing/2014/main" id="{12C09364-F2CB-4B5B-B3B2-A1E8AD68FFD9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747" y="2781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" name="AutoShape 47">
                <a:extLst>
                  <a:ext uri="{FF2B5EF4-FFF2-40B4-BE49-F238E27FC236}">
                    <a16:creationId xmlns:a16="http://schemas.microsoft.com/office/drawing/2014/main" id="{D87C30E0-3AE6-46AA-9804-12BFB53A29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747" y="2501"/>
                <a:ext cx="370" cy="186"/>
              </a:xfrm>
              <a:prstGeom prst="diamond">
                <a:avLst/>
              </a:pr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87" name="Freeform 48">
                <a:extLst>
                  <a:ext uri="{FF2B5EF4-FFF2-40B4-BE49-F238E27FC236}">
                    <a16:creationId xmlns:a16="http://schemas.microsoft.com/office/drawing/2014/main" id="{B73F3B4F-21EA-47C0-ACAE-C57A30D86CE2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932" y="2592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" name="Freeform 49">
                <a:extLst>
                  <a:ext uri="{FF2B5EF4-FFF2-40B4-BE49-F238E27FC236}">
                    <a16:creationId xmlns:a16="http://schemas.microsoft.com/office/drawing/2014/main" id="{4B6AA1E5-2204-4763-B17D-0CA5B8E754B5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748" y="2593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9" name="Group 50">
                <a:extLst>
                  <a:ext uri="{FF2B5EF4-FFF2-40B4-BE49-F238E27FC236}">
                    <a16:creationId xmlns:a16="http://schemas.microsoft.com/office/drawing/2014/main" id="{8F90E0A7-37F9-4A89-8CEE-EFA2DBB1485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52" y="2316"/>
                <a:ext cx="370" cy="373"/>
                <a:chOff x="267" y="2196"/>
                <a:chExt cx="370" cy="373"/>
              </a:xfrm>
            </p:grpSpPr>
            <p:sp>
              <p:nvSpPr>
                <p:cNvPr id="137" name="AutoShape 51">
                  <a:extLst>
                    <a:ext uri="{FF2B5EF4-FFF2-40B4-BE49-F238E27FC236}">
                      <a16:creationId xmlns:a16="http://schemas.microsoft.com/office/drawing/2014/main" id="{1ACF8DA1-F467-4EEE-9ED8-7BFE60D0484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67" y="2196"/>
                  <a:ext cx="370" cy="186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38" name="Freeform 52">
                  <a:extLst>
                    <a:ext uri="{FF2B5EF4-FFF2-40B4-BE49-F238E27FC236}">
                      <a16:creationId xmlns:a16="http://schemas.microsoft.com/office/drawing/2014/main" id="{45F913CE-D3A5-4B71-9705-EAB56B1B1EA8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452" y="2287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39" name="Freeform 53">
                  <a:extLst>
                    <a:ext uri="{FF2B5EF4-FFF2-40B4-BE49-F238E27FC236}">
                      <a16:creationId xmlns:a16="http://schemas.microsoft.com/office/drawing/2014/main" id="{D752D8CC-78F8-409F-8C08-9FDD39E19B34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68" y="2287"/>
                  <a:ext cx="185" cy="282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90" name="AutoShape 54">
                <a:extLst>
                  <a:ext uri="{FF2B5EF4-FFF2-40B4-BE49-F238E27FC236}">
                    <a16:creationId xmlns:a16="http://schemas.microsoft.com/office/drawing/2014/main" id="{7790CAD5-D66E-478E-A436-8A3763E1C7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934" y="2783"/>
                <a:ext cx="370" cy="185"/>
              </a:xfrm>
              <a:prstGeom prst="diamond">
                <a:avLst/>
              </a:pr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91" name="Freeform 55">
                <a:extLst>
                  <a:ext uri="{FF2B5EF4-FFF2-40B4-BE49-F238E27FC236}">
                    <a16:creationId xmlns:a16="http://schemas.microsoft.com/office/drawing/2014/main" id="{C83DE820-EF2C-4522-A05B-136028D84FBC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1115" y="2874"/>
                <a:ext cx="185" cy="282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" name="Freeform 56">
                <a:extLst>
                  <a:ext uri="{FF2B5EF4-FFF2-40B4-BE49-F238E27FC236}">
                    <a16:creationId xmlns:a16="http://schemas.microsoft.com/office/drawing/2014/main" id="{667FFAC3-2BB3-432D-9C65-50DF128EBE01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934" y="2874"/>
                <a:ext cx="185" cy="282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93" name="Group 57">
                <a:extLst>
                  <a:ext uri="{FF2B5EF4-FFF2-40B4-BE49-F238E27FC236}">
                    <a16:creationId xmlns:a16="http://schemas.microsoft.com/office/drawing/2014/main" id="{0492F462-C3E3-42D2-9CA5-71819729C1F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34" y="2596"/>
                <a:ext cx="370" cy="372"/>
                <a:chOff x="919" y="2599"/>
                <a:chExt cx="370" cy="372"/>
              </a:xfrm>
            </p:grpSpPr>
            <p:sp>
              <p:nvSpPr>
                <p:cNvPr id="134" name="AutoShape 58">
                  <a:extLst>
                    <a:ext uri="{FF2B5EF4-FFF2-40B4-BE49-F238E27FC236}">
                      <a16:creationId xmlns:a16="http://schemas.microsoft.com/office/drawing/2014/main" id="{5CE86FD9-F0A7-4745-A432-1CCDC23F1E1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19" y="2599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35" name="Freeform 59">
                  <a:extLst>
                    <a:ext uri="{FF2B5EF4-FFF2-40B4-BE49-F238E27FC236}">
                      <a16:creationId xmlns:a16="http://schemas.microsoft.com/office/drawing/2014/main" id="{55FEBF43-24F2-4F1A-AFF8-E2F423EE3A23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104" y="2689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36" name="Freeform 60">
                  <a:extLst>
                    <a:ext uri="{FF2B5EF4-FFF2-40B4-BE49-F238E27FC236}">
                      <a16:creationId xmlns:a16="http://schemas.microsoft.com/office/drawing/2014/main" id="{1F8A0A28-B4A2-4CA9-AA0A-EA889762B32B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920" y="2690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" name="Group 61">
                <a:extLst>
                  <a:ext uri="{FF2B5EF4-FFF2-40B4-BE49-F238E27FC236}">
                    <a16:creationId xmlns:a16="http://schemas.microsoft.com/office/drawing/2014/main" id="{16FA08F6-07FB-451D-9A37-8A3EFB5530E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39" y="2410"/>
                <a:ext cx="370" cy="371"/>
                <a:chOff x="2793" y="803"/>
                <a:chExt cx="302" cy="303"/>
              </a:xfrm>
            </p:grpSpPr>
            <p:sp>
              <p:nvSpPr>
                <p:cNvPr id="131" name="AutoShape 62">
                  <a:extLst>
                    <a:ext uri="{FF2B5EF4-FFF2-40B4-BE49-F238E27FC236}">
                      <a16:creationId xmlns:a16="http://schemas.microsoft.com/office/drawing/2014/main" id="{D8536197-42AC-4B0E-B140-7FC0960B963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793" y="803"/>
                  <a:ext cx="302" cy="151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32" name="Freeform 63">
                  <a:extLst>
                    <a:ext uri="{FF2B5EF4-FFF2-40B4-BE49-F238E27FC236}">
                      <a16:creationId xmlns:a16="http://schemas.microsoft.com/office/drawing/2014/main" id="{4D755858-5D12-4885-AFCE-7A1B388A7A9A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2941" y="876"/>
                  <a:ext cx="151" cy="229"/>
                </a:xfrm>
                <a:custGeom>
                  <a:avLst/>
                  <a:gdLst>
                    <a:gd name="T0" fmla="*/ 0 w 859"/>
                    <a:gd name="T1" fmla="*/ 0 h 1303"/>
                    <a:gd name="T2" fmla="*/ 1 w 859"/>
                    <a:gd name="T3" fmla="*/ 0 h 1303"/>
                    <a:gd name="T4" fmla="*/ 1 w 859"/>
                    <a:gd name="T5" fmla="*/ 1 h 1303"/>
                    <a:gd name="T6" fmla="*/ 0 w 859"/>
                    <a:gd name="T7" fmla="*/ 1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33" name="Freeform 64">
                  <a:extLst>
                    <a:ext uri="{FF2B5EF4-FFF2-40B4-BE49-F238E27FC236}">
                      <a16:creationId xmlns:a16="http://schemas.microsoft.com/office/drawing/2014/main" id="{6D1F6C89-00A7-45BD-B9EC-656587FFE5B1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794" y="877"/>
                  <a:ext cx="151" cy="229"/>
                </a:xfrm>
                <a:custGeom>
                  <a:avLst/>
                  <a:gdLst>
                    <a:gd name="T0" fmla="*/ 0 w 859"/>
                    <a:gd name="T1" fmla="*/ 0 h 1303"/>
                    <a:gd name="T2" fmla="*/ 1 w 859"/>
                    <a:gd name="T3" fmla="*/ 0 h 1303"/>
                    <a:gd name="T4" fmla="*/ 1 w 859"/>
                    <a:gd name="T5" fmla="*/ 1 h 1303"/>
                    <a:gd name="T6" fmla="*/ 0 w 859"/>
                    <a:gd name="T7" fmla="*/ 1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" name="Group 65">
                <a:extLst>
                  <a:ext uri="{FF2B5EF4-FFF2-40B4-BE49-F238E27FC236}">
                    <a16:creationId xmlns:a16="http://schemas.microsoft.com/office/drawing/2014/main" id="{2A8DE633-A27F-45A1-AE95-14EDD2C5C33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26" y="2881"/>
                <a:ext cx="370" cy="372"/>
                <a:chOff x="1111" y="2884"/>
                <a:chExt cx="370" cy="372"/>
              </a:xfrm>
            </p:grpSpPr>
            <p:sp>
              <p:nvSpPr>
                <p:cNvPr id="128" name="AutoShape 66">
                  <a:extLst>
                    <a:ext uri="{FF2B5EF4-FFF2-40B4-BE49-F238E27FC236}">
                      <a16:creationId xmlns:a16="http://schemas.microsoft.com/office/drawing/2014/main" id="{31405955-760A-47A4-B55A-B7C47747212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1" y="288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29" name="Freeform 67">
                  <a:extLst>
                    <a:ext uri="{FF2B5EF4-FFF2-40B4-BE49-F238E27FC236}">
                      <a16:creationId xmlns:a16="http://schemas.microsoft.com/office/drawing/2014/main" id="{8870D011-BD67-4905-9EC3-AAA4DE1C8E09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96" y="2974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30" name="Freeform 68">
                  <a:extLst>
                    <a:ext uri="{FF2B5EF4-FFF2-40B4-BE49-F238E27FC236}">
                      <a16:creationId xmlns:a16="http://schemas.microsoft.com/office/drawing/2014/main" id="{5A5FDA63-190D-4A0F-9501-9BB6D0E435FA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12" y="2975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6" name="Group 69">
                <a:extLst>
                  <a:ext uri="{FF2B5EF4-FFF2-40B4-BE49-F238E27FC236}">
                    <a16:creationId xmlns:a16="http://schemas.microsoft.com/office/drawing/2014/main" id="{3B124AB9-5E75-454A-89B8-704E77DFA0B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24" y="2690"/>
                <a:ext cx="370" cy="371"/>
                <a:chOff x="2564" y="1517"/>
                <a:chExt cx="302" cy="303"/>
              </a:xfrm>
            </p:grpSpPr>
            <p:sp>
              <p:nvSpPr>
                <p:cNvPr id="125" name="AutoShape 70">
                  <a:extLst>
                    <a:ext uri="{FF2B5EF4-FFF2-40B4-BE49-F238E27FC236}">
                      <a16:creationId xmlns:a16="http://schemas.microsoft.com/office/drawing/2014/main" id="{CC8C2473-EFBE-4EF9-9DED-9F66F7F496E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564" y="1517"/>
                  <a:ext cx="302" cy="151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26" name="Freeform 71">
                  <a:extLst>
                    <a:ext uri="{FF2B5EF4-FFF2-40B4-BE49-F238E27FC236}">
                      <a16:creationId xmlns:a16="http://schemas.microsoft.com/office/drawing/2014/main" id="{23B6BEC9-47F9-4809-A123-A578949DC7B2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2713" y="1591"/>
                  <a:ext cx="151" cy="228"/>
                </a:xfrm>
                <a:custGeom>
                  <a:avLst/>
                  <a:gdLst>
                    <a:gd name="T0" fmla="*/ 0 w 859"/>
                    <a:gd name="T1" fmla="*/ 0 h 1303"/>
                    <a:gd name="T2" fmla="*/ 1 w 859"/>
                    <a:gd name="T3" fmla="*/ 0 h 1303"/>
                    <a:gd name="T4" fmla="*/ 1 w 859"/>
                    <a:gd name="T5" fmla="*/ 1 h 1303"/>
                    <a:gd name="T6" fmla="*/ 0 w 859"/>
                    <a:gd name="T7" fmla="*/ 1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27" name="Freeform 72">
                  <a:extLst>
                    <a:ext uri="{FF2B5EF4-FFF2-40B4-BE49-F238E27FC236}">
                      <a16:creationId xmlns:a16="http://schemas.microsoft.com/office/drawing/2014/main" id="{FED103C4-E908-4918-A56D-BD55D7AFE442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567" y="1591"/>
                  <a:ext cx="151" cy="229"/>
                </a:xfrm>
                <a:custGeom>
                  <a:avLst/>
                  <a:gdLst>
                    <a:gd name="T0" fmla="*/ 0 w 859"/>
                    <a:gd name="T1" fmla="*/ 0 h 1303"/>
                    <a:gd name="T2" fmla="*/ 1 w 859"/>
                    <a:gd name="T3" fmla="*/ 0 h 1303"/>
                    <a:gd name="T4" fmla="*/ 1 w 859"/>
                    <a:gd name="T5" fmla="*/ 1 h 1303"/>
                    <a:gd name="T6" fmla="*/ 0 w 859"/>
                    <a:gd name="T7" fmla="*/ 1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7" name="Group 73">
                <a:extLst>
                  <a:ext uri="{FF2B5EF4-FFF2-40B4-BE49-F238E27FC236}">
                    <a16:creationId xmlns:a16="http://schemas.microsoft.com/office/drawing/2014/main" id="{3D09925E-9C46-45D8-97D5-AE32CE3CA1A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47" y="2130"/>
                <a:ext cx="370" cy="371"/>
                <a:chOff x="732" y="2133"/>
                <a:chExt cx="370" cy="371"/>
              </a:xfrm>
            </p:grpSpPr>
            <p:sp>
              <p:nvSpPr>
                <p:cNvPr id="122" name="AutoShape 74">
                  <a:extLst>
                    <a:ext uri="{FF2B5EF4-FFF2-40B4-BE49-F238E27FC236}">
                      <a16:creationId xmlns:a16="http://schemas.microsoft.com/office/drawing/2014/main" id="{0A20B62D-170C-41E7-A27A-F588A20D660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732" y="2133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23" name="Freeform 75">
                  <a:extLst>
                    <a:ext uri="{FF2B5EF4-FFF2-40B4-BE49-F238E27FC236}">
                      <a16:creationId xmlns:a16="http://schemas.microsoft.com/office/drawing/2014/main" id="{843EC01D-A4CE-43B0-889E-5159FC569D12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912" y="2224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24" name="Freeform 76">
                  <a:extLst>
                    <a:ext uri="{FF2B5EF4-FFF2-40B4-BE49-F238E27FC236}">
                      <a16:creationId xmlns:a16="http://schemas.microsoft.com/office/drawing/2014/main" id="{EE30BC67-74F6-47F5-AA04-FDAAF366E84A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732" y="2224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8" name="Group 77">
                <a:extLst>
                  <a:ext uri="{FF2B5EF4-FFF2-40B4-BE49-F238E27FC236}">
                    <a16:creationId xmlns:a16="http://schemas.microsoft.com/office/drawing/2014/main" id="{32CAA14E-AB17-41FE-A1BC-C0046C159A1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38" y="2223"/>
                <a:ext cx="370" cy="373"/>
                <a:chOff x="923" y="2226"/>
                <a:chExt cx="370" cy="373"/>
              </a:xfrm>
            </p:grpSpPr>
            <p:sp>
              <p:nvSpPr>
                <p:cNvPr id="119" name="AutoShape 78">
                  <a:extLst>
                    <a:ext uri="{FF2B5EF4-FFF2-40B4-BE49-F238E27FC236}">
                      <a16:creationId xmlns:a16="http://schemas.microsoft.com/office/drawing/2014/main" id="{463074FB-47F3-40DE-849D-BD5FF0CDF15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23" y="2226"/>
                  <a:ext cx="370" cy="186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20" name="Freeform 79">
                  <a:extLst>
                    <a:ext uri="{FF2B5EF4-FFF2-40B4-BE49-F238E27FC236}">
                      <a16:creationId xmlns:a16="http://schemas.microsoft.com/office/drawing/2014/main" id="{56BBCEE7-AA18-4ED5-9798-8BF160EC9CF0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108" y="2317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21" name="Freeform 80">
                  <a:extLst>
                    <a:ext uri="{FF2B5EF4-FFF2-40B4-BE49-F238E27FC236}">
                      <a16:creationId xmlns:a16="http://schemas.microsoft.com/office/drawing/2014/main" id="{550FBAEB-48F2-4C97-96E3-C3682C0AAC62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924" y="2317"/>
                  <a:ext cx="185" cy="282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9" name="Group 81">
                <a:extLst>
                  <a:ext uri="{FF2B5EF4-FFF2-40B4-BE49-F238E27FC236}">
                    <a16:creationId xmlns:a16="http://schemas.microsoft.com/office/drawing/2014/main" id="{5F9B47FC-004D-48A9-ACCD-81F86E48509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300" y="1657"/>
                <a:ext cx="370" cy="372"/>
                <a:chOff x="1276" y="1651"/>
                <a:chExt cx="370" cy="372"/>
              </a:xfrm>
            </p:grpSpPr>
            <p:sp>
              <p:nvSpPr>
                <p:cNvPr id="116" name="AutoShape 82">
                  <a:extLst>
                    <a:ext uri="{FF2B5EF4-FFF2-40B4-BE49-F238E27FC236}">
                      <a16:creationId xmlns:a16="http://schemas.microsoft.com/office/drawing/2014/main" id="{53CB403F-7A82-4173-B4AA-106DE82C238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6" y="1651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7" name="Freeform 83">
                  <a:extLst>
                    <a:ext uri="{FF2B5EF4-FFF2-40B4-BE49-F238E27FC236}">
                      <a16:creationId xmlns:a16="http://schemas.microsoft.com/office/drawing/2014/main" id="{2A6A8880-5806-4979-954C-56EDFED8F406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61" y="1741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8" name="Freeform 84">
                  <a:extLst>
                    <a:ext uri="{FF2B5EF4-FFF2-40B4-BE49-F238E27FC236}">
                      <a16:creationId xmlns:a16="http://schemas.microsoft.com/office/drawing/2014/main" id="{4DA4B1BC-A570-44DE-8EB5-FB8A1690FC55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77" y="1742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0" name="Group 85">
                <a:extLst>
                  <a:ext uri="{FF2B5EF4-FFF2-40B4-BE49-F238E27FC236}">
                    <a16:creationId xmlns:a16="http://schemas.microsoft.com/office/drawing/2014/main" id="{45501077-2FC9-46B7-81D2-2D1FF53151F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20" y="1941"/>
                <a:ext cx="370" cy="371"/>
                <a:chOff x="1105" y="1944"/>
                <a:chExt cx="370" cy="371"/>
              </a:xfrm>
            </p:grpSpPr>
            <p:sp>
              <p:nvSpPr>
                <p:cNvPr id="113" name="AutoShape 86">
                  <a:extLst>
                    <a:ext uri="{FF2B5EF4-FFF2-40B4-BE49-F238E27FC236}">
                      <a16:creationId xmlns:a16="http://schemas.microsoft.com/office/drawing/2014/main" id="{EF135EDB-6418-452D-AA39-52E85138D89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05" y="194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4" name="Freeform 87">
                  <a:extLst>
                    <a:ext uri="{FF2B5EF4-FFF2-40B4-BE49-F238E27FC236}">
                      <a16:creationId xmlns:a16="http://schemas.microsoft.com/office/drawing/2014/main" id="{AEE7A944-86EB-42D8-9A26-00578010EE7C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90" y="2034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5" name="Freeform 88">
                  <a:extLst>
                    <a:ext uri="{FF2B5EF4-FFF2-40B4-BE49-F238E27FC236}">
                      <a16:creationId xmlns:a16="http://schemas.microsoft.com/office/drawing/2014/main" id="{C7200FF8-267A-4BBF-B2F2-5F0812938EF7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06" y="2035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1" name="Group 89">
                <a:extLst>
                  <a:ext uri="{FF2B5EF4-FFF2-40B4-BE49-F238E27FC236}">
                    <a16:creationId xmlns:a16="http://schemas.microsoft.com/office/drawing/2014/main" id="{42417E31-AF18-4F98-ACB1-E75A02BD2A5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29" y="2506"/>
                <a:ext cx="370" cy="371"/>
                <a:chOff x="1114" y="2500"/>
                <a:chExt cx="370" cy="371"/>
              </a:xfrm>
            </p:grpSpPr>
            <p:sp>
              <p:nvSpPr>
                <p:cNvPr id="110" name="AutoShape 90">
                  <a:extLst>
                    <a:ext uri="{FF2B5EF4-FFF2-40B4-BE49-F238E27FC236}">
                      <a16:creationId xmlns:a16="http://schemas.microsoft.com/office/drawing/2014/main" id="{444F8F73-AC5A-4402-9B1D-4263CB01635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4" y="2500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1" name="Freeform 91">
                  <a:extLst>
                    <a:ext uri="{FF2B5EF4-FFF2-40B4-BE49-F238E27FC236}">
                      <a16:creationId xmlns:a16="http://schemas.microsoft.com/office/drawing/2014/main" id="{2C3A650D-11E6-400A-989F-E12FA122D81F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99" y="2590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2" name="Freeform 92">
                  <a:extLst>
                    <a:ext uri="{FF2B5EF4-FFF2-40B4-BE49-F238E27FC236}">
                      <a16:creationId xmlns:a16="http://schemas.microsoft.com/office/drawing/2014/main" id="{D3F8499B-5C09-4077-8609-FB48BF9A50AD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15" y="2591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2" name="Group 93">
                <a:extLst>
                  <a:ext uri="{FF2B5EF4-FFF2-40B4-BE49-F238E27FC236}">
                    <a16:creationId xmlns:a16="http://schemas.microsoft.com/office/drawing/2014/main" id="{28482E2D-16DC-4460-ABB6-6EDDB9BEAC9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8" y="898"/>
                <a:ext cx="370" cy="372"/>
                <a:chOff x="1273" y="955"/>
                <a:chExt cx="370" cy="372"/>
              </a:xfrm>
            </p:grpSpPr>
            <p:sp>
              <p:nvSpPr>
                <p:cNvPr id="107" name="AutoShape 94">
                  <a:extLst>
                    <a:ext uri="{FF2B5EF4-FFF2-40B4-BE49-F238E27FC236}">
                      <a16:creationId xmlns:a16="http://schemas.microsoft.com/office/drawing/2014/main" id="{3E56C030-6E8B-4F59-9CD3-7A378D7B289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3" y="955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8" name="Freeform 95">
                  <a:extLst>
                    <a:ext uri="{FF2B5EF4-FFF2-40B4-BE49-F238E27FC236}">
                      <a16:creationId xmlns:a16="http://schemas.microsoft.com/office/drawing/2014/main" id="{15080EF2-EF5E-443B-BBBE-ED417594CEF8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58" y="1045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9" name="Freeform 96">
                  <a:extLst>
                    <a:ext uri="{FF2B5EF4-FFF2-40B4-BE49-F238E27FC236}">
                      <a16:creationId xmlns:a16="http://schemas.microsoft.com/office/drawing/2014/main" id="{95D46292-33AB-4E62-93C8-B71CBA25303B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74" y="1046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" name="Group 97">
                <a:extLst>
                  <a:ext uri="{FF2B5EF4-FFF2-40B4-BE49-F238E27FC236}">
                    <a16:creationId xmlns:a16="http://schemas.microsoft.com/office/drawing/2014/main" id="{3C9B35AD-FE95-499D-9BA7-9FE442D757E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304" y="2215"/>
                <a:ext cx="370" cy="372"/>
                <a:chOff x="1289" y="2218"/>
                <a:chExt cx="370" cy="372"/>
              </a:xfrm>
            </p:grpSpPr>
            <p:sp>
              <p:nvSpPr>
                <p:cNvPr id="104" name="AutoShape 98">
                  <a:extLst>
                    <a:ext uri="{FF2B5EF4-FFF2-40B4-BE49-F238E27FC236}">
                      <a16:creationId xmlns:a16="http://schemas.microsoft.com/office/drawing/2014/main" id="{90CB831D-82A7-4AE9-A4ED-6B18069F05E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9" y="2218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5" name="Freeform 99">
                  <a:extLst>
                    <a:ext uri="{FF2B5EF4-FFF2-40B4-BE49-F238E27FC236}">
                      <a16:creationId xmlns:a16="http://schemas.microsoft.com/office/drawing/2014/main" id="{A38801F3-9689-4037-B65E-257FFE8036F1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72" y="2309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" name="Freeform 100">
                  <a:extLst>
                    <a:ext uri="{FF2B5EF4-FFF2-40B4-BE49-F238E27FC236}">
                      <a16:creationId xmlns:a16="http://schemas.microsoft.com/office/drawing/2014/main" id="{9F3ECBE4-95ED-4DAB-82B5-5FFD130B5149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93" y="2309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25" name="Group 101">
              <a:extLst>
                <a:ext uri="{FF2B5EF4-FFF2-40B4-BE49-F238E27FC236}">
                  <a16:creationId xmlns:a16="http://schemas.microsoft.com/office/drawing/2014/main" id="{B981701B-B37F-43F7-A269-9B31D2ED7D4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32" y="983"/>
              <a:ext cx="927" cy="2373"/>
              <a:chOff x="732" y="883"/>
              <a:chExt cx="927" cy="2373"/>
            </a:xfrm>
          </p:grpSpPr>
          <p:sp>
            <p:nvSpPr>
              <p:cNvPr id="26" name="AutoShape 102">
                <a:extLst>
                  <a:ext uri="{FF2B5EF4-FFF2-40B4-BE49-F238E27FC236}">
                    <a16:creationId xmlns:a16="http://schemas.microsoft.com/office/drawing/2014/main" id="{C44F16D2-23CA-4A8F-BDE4-94FCC2DD7E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732" y="2693"/>
                <a:ext cx="370" cy="18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27" name="Freeform 103">
                <a:extLst>
                  <a:ext uri="{FF2B5EF4-FFF2-40B4-BE49-F238E27FC236}">
                    <a16:creationId xmlns:a16="http://schemas.microsoft.com/office/drawing/2014/main" id="{1B547F4B-A640-4C7E-BC7D-6FED82749870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917" y="2784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" name="Freeform 104">
                <a:extLst>
                  <a:ext uri="{FF2B5EF4-FFF2-40B4-BE49-F238E27FC236}">
                    <a16:creationId xmlns:a16="http://schemas.microsoft.com/office/drawing/2014/main" id="{1843A1E3-D5D8-48E0-91A2-00A4348C4874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732" y="2784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" name="AutoShape 105">
                <a:extLst>
                  <a:ext uri="{FF2B5EF4-FFF2-40B4-BE49-F238E27FC236}">
                    <a16:creationId xmlns:a16="http://schemas.microsoft.com/office/drawing/2014/main" id="{733E2954-8F22-4D8E-B2CC-6FA88F39A6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732" y="2504"/>
                <a:ext cx="370" cy="18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30" name="Freeform 106">
                <a:extLst>
                  <a:ext uri="{FF2B5EF4-FFF2-40B4-BE49-F238E27FC236}">
                    <a16:creationId xmlns:a16="http://schemas.microsoft.com/office/drawing/2014/main" id="{D6703C82-555C-4B6C-A8DC-3F21E437214F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917" y="2595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" name="Freeform 107">
                <a:extLst>
                  <a:ext uri="{FF2B5EF4-FFF2-40B4-BE49-F238E27FC236}">
                    <a16:creationId xmlns:a16="http://schemas.microsoft.com/office/drawing/2014/main" id="{F2382603-D042-46CC-9401-4E9014CCB13C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733" y="2596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2" name="Group 108">
                <a:extLst>
                  <a:ext uri="{FF2B5EF4-FFF2-40B4-BE49-F238E27FC236}">
                    <a16:creationId xmlns:a16="http://schemas.microsoft.com/office/drawing/2014/main" id="{FB3F4CDE-61B6-4817-8BF7-2665C809304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37" y="2319"/>
                <a:ext cx="370" cy="373"/>
                <a:chOff x="267" y="2196"/>
                <a:chExt cx="370" cy="373"/>
              </a:xfrm>
            </p:grpSpPr>
            <p:sp>
              <p:nvSpPr>
                <p:cNvPr id="80" name="AutoShape 109">
                  <a:extLst>
                    <a:ext uri="{FF2B5EF4-FFF2-40B4-BE49-F238E27FC236}">
                      <a16:creationId xmlns:a16="http://schemas.microsoft.com/office/drawing/2014/main" id="{A9F52B5B-6E4B-4DE9-BF8E-F27A9D91C21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67" y="2196"/>
                  <a:ext cx="370" cy="186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81" name="Freeform 110">
                  <a:extLst>
                    <a:ext uri="{FF2B5EF4-FFF2-40B4-BE49-F238E27FC236}">
                      <a16:creationId xmlns:a16="http://schemas.microsoft.com/office/drawing/2014/main" id="{361F4E23-C7D3-4BEE-A06C-495655183146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452" y="2287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2" name="Freeform 111">
                  <a:extLst>
                    <a:ext uri="{FF2B5EF4-FFF2-40B4-BE49-F238E27FC236}">
                      <a16:creationId xmlns:a16="http://schemas.microsoft.com/office/drawing/2014/main" id="{51999CFA-5C2B-4ECB-AD35-B82BC9C139E9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68" y="2287"/>
                  <a:ext cx="185" cy="282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3" name="AutoShape 112">
                <a:extLst>
                  <a:ext uri="{FF2B5EF4-FFF2-40B4-BE49-F238E27FC236}">
                    <a16:creationId xmlns:a16="http://schemas.microsoft.com/office/drawing/2014/main" id="{0FA9738E-5757-4AD6-A2E4-F14EC74897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919" y="2786"/>
                <a:ext cx="370" cy="18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34" name="Freeform 113">
                <a:extLst>
                  <a:ext uri="{FF2B5EF4-FFF2-40B4-BE49-F238E27FC236}">
                    <a16:creationId xmlns:a16="http://schemas.microsoft.com/office/drawing/2014/main" id="{10B01BB6-99B6-4CE1-8CB2-80F2EDCE7A43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1100" y="2877"/>
                <a:ext cx="185" cy="282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" name="Freeform 114">
                <a:extLst>
                  <a:ext uri="{FF2B5EF4-FFF2-40B4-BE49-F238E27FC236}">
                    <a16:creationId xmlns:a16="http://schemas.microsoft.com/office/drawing/2014/main" id="{3E1D87E2-A14B-455C-8B4B-FD69FD03CA51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919" y="2877"/>
                <a:ext cx="185" cy="282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6" name="Group 115">
                <a:extLst>
                  <a:ext uri="{FF2B5EF4-FFF2-40B4-BE49-F238E27FC236}">
                    <a16:creationId xmlns:a16="http://schemas.microsoft.com/office/drawing/2014/main" id="{8495C685-3236-4ADA-8816-6F82B885D5C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19" y="2599"/>
                <a:ext cx="370" cy="372"/>
                <a:chOff x="919" y="2599"/>
                <a:chExt cx="370" cy="372"/>
              </a:xfrm>
            </p:grpSpPr>
            <p:sp>
              <p:nvSpPr>
                <p:cNvPr id="77" name="AutoShape 116">
                  <a:extLst>
                    <a:ext uri="{FF2B5EF4-FFF2-40B4-BE49-F238E27FC236}">
                      <a16:creationId xmlns:a16="http://schemas.microsoft.com/office/drawing/2014/main" id="{2012CF37-2FA8-457E-87B4-C109DE46A8D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19" y="2599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78" name="Freeform 117">
                  <a:extLst>
                    <a:ext uri="{FF2B5EF4-FFF2-40B4-BE49-F238E27FC236}">
                      <a16:creationId xmlns:a16="http://schemas.microsoft.com/office/drawing/2014/main" id="{6C8762E0-A22C-4D1B-9680-07BF07960589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104" y="2689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9" name="Freeform 118">
                  <a:extLst>
                    <a:ext uri="{FF2B5EF4-FFF2-40B4-BE49-F238E27FC236}">
                      <a16:creationId xmlns:a16="http://schemas.microsoft.com/office/drawing/2014/main" id="{9C53C557-1594-4BFB-8A76-A92C48F7670C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920" y="2690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7" name="Group 119">
                <a:extLst>
                  <a:ext uri="{FF2B5EF4-FFF2-40B4-BE49-F238E27FC236}">
                    <a16:creationId xmlns:a16="http://schemas.microsoft.com/office/drawing/2014/main" id="{92E1459A-4034-4589-A526-92F8492F3B2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24" y="2413"/>
                <a:ext cx="370" cy="371"/>
                <a:chOff x="2793" y="803"/>
                <a:chExt cx="302" cy="303"/>
              </a:xfrm>
            </p:grpSpPr>
            <p:sp>
              <p:nvSpPr>
                <p:cNvPr id="74" name="AutoShape 120">
                  <a:extLst>
                    <a:ext uri="{FF2B5EF4-FFF2-40B4-BE49-F238E27FC236}">
                      <a16:creationId xmlns:a16="http://schemas.microsoft.com/office/drawing/2014/main" id="{9C78CCC8-6372-40BC-80B3-7E76B68EC27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793" y="803"/>
                  <a:ext cx="302" cy="151"/>
                </a:xfrm>
                <a:prstGeom prst="diamond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75" name="Freeform 121">
                  <a:extLst>
                    <a:ext uri="{FF2B5EF4-FFF2-40B4-BE49-F238E27FC236}">
                      <a16:creationId xmlns:a16="http://schemas.microsoft.com/office/drawing/2014/main" id="{B50E25F1-3DB1-4F7C-B1BA-41F1F92DAA54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2941" y="876"/>
                  <a:ext cx="151" cy="229"/>
                </a:xfrm>
                <a:custGeom>
                  <a:avLst/>
                  <a:gdLst>
                    <a:gd name="T0" fmla="*/ 0 w 859"/>
                    <a:gd name="T1" fmla="*/ 0 h 1303"/>
                    <a:gd name="T2" fmla="*/ 1 w 859"/>
                    <a:gd name="T3" fmla="*/ 0 h 1303"/>
                    <a:gd name="T4" fmla="*/ 1 w 859"/>
                    <a:gd name="T5" fmla="*/ 1 h 1303"/>
                    <a:gd name="T6" fmla="*/ 0 w 859"/>
                    <a:gd name="T7" fmla="*/ 1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6" name="Freeform 122">
                  <a:extLst>
                    <a:ext uri="{FF2B5EF4-FFF2-40B4-BE49-F238E27FC236}">
                      <a16:creationId xmlns:a16="http://schemas.microsoft.com/office/drawing/2014/main" id="{4411AD20-D8EA-4871-A9AE-3291384786B9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794" y="877"/>
                  <a:ext cx="151" cy="229"/>
                </a:xfrm>
                <a:custGeom>
                  <a:avLst/>
                  <a:gdLst>
                    <a:gd name="T0" fmla="*/ 0 w 859"/>
                    <a:gd name="T1" fmla="*/ 0 h 1303"/>
                    <a:gd name="T2" fmla="*/ 1 w 859"/>
                    <a:gd name="T3" fmla="*/ 0 h 1303"/>
                    <a:gd name="T4" fmla="*/ 1 w 859"/>
                    <a:gd name="T5" fmla="*/ 1 h 1303"/>
                    <a:gd name="T6" fmla="*/ 0 w 859"/>
                    <a:gd name="T7" fmla="*/ 1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8" name="Group 123">
                <a:extLst>
                  <a:ext uri="{FF2B5EF4-FFF2-40B4-BE49-F238E27FC236}">
                    <a16:creationId xmlns:a16="http://schemas.microsoft.com/office/drawing/2014/main" id="{7D3792B6-694A-463E-9D56-7789E9BBF54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11" y="2884"/>
                <a:ext cx="370" cy="372"/>
                <a:chOff x="1111" y="2884"/>
                <a:chExt cx="370" cy="372"/>
              </a:xfrm>
            </p:grpSpPr>
            <p:sp>
              <p:nvSpPr>
                <p:cNvPr id="71" name="AutoShape 124">
                  <a:extLst>
                    <a:ext uri="{FF2B5EF4-FFF2-40B4-BE49-F238E27FC236}">
                      <a16:creationId xmlns:a16="http://schemas.microsoft.com/office/drawing/2014/main" id="{031E18E3-F6D2-4C79-92EB-864975A34AB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1" y="2884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72" name="Freeform 125">
                  <a:extLst>
                    <a:ext uri="{FF2B5EF4-FFF2-40B4-BE49-F238E27FC236}">
                      <a16:creationId xmlns:a16="http://schemas.microsoft.com/office/drawing/2014/main" id="{78BACD49-0C1D-4F94-AC94-8FC30028D111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96" y="2974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3" name="Freeform 126">
                  <a:extLst>
                    <a:ext uri="{FF2B5EF4-FFF2-40B4-BE49-F238E27FC236}">
                      <a16:creationId xmlns:a16="http://schemas.microsoft.com/office/drawing/2014/main" id="{51BBBF38-70B3-4F1E-B681-3C01C11364D5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12" y="2975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" name="Group 127">
                <a:extLst>
                  <a:ext uri="{FF2B5EF4-FFF2-40B4-BE49-F238E27FC236}">
                    <a16:creationId xmlns:a16="http://schemas.microsoft.com/office/drawing/2014/main" id="{BAF07737-6F58-46F5-9C87-E527A23E43D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09" y="2693"/>
                <a:ext cx="370" cy="371"/>
                <a:chOff x="2564" y="1517"/>
                <a:chExt cx="302" cy="303"/>
              </a:xfrm>
            </p:grpSpPr>
            <p:sp>
              <p:nvSpPr>
                <p:cNvPr id="68" name="AutoShape 128">
                  <a:extLst>
                    <a:ext uri="{FF2B5EF4-FFF2-40B4-BE49-F238E27FC236}">
                      <a16:creationId xmlns:a16="http://schemas.microsoft.com/office/drawing/2014/main" id="{06C28B90-AACF-4EBA-900C-9B477B1C991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564" y="1517"/>
                  <a:ext cx="302" cy="151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9" name="Freeform 129">
                  <a:extLst>
                    <a:ext uri="{FF2B5EF4-FFF2-40B4-BE49-F238E27FC236}">
                      <a16:creationId xmlns:a16="http://schemas.microsoft.com/office/drawing/2014/main" id="{E793E6BD-81E3-40E7-AED4-46DC9E32A8B8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2713" y="1591"/>
                  <a:ext cx="151" cy="228"/>
                </a:xfrm>
                <a:custGeom>
                  <a:avLst/>
                  <a:gdLst>
                    <a:gd name="T0" fmla="*/ 0 w 859"/>
                    <a:gd name="T1" fmla="*/ 0 h 1303"/>
                    <a:gd name="T2" fmla="*/ 1 w 859"/>
                    <a:gd name="T3" fmla="*/ 0 h 1303"/>
                    <a:gd name="T4" fmla="*/ 1 w 859"/>
                    <a:gd name="T5" fmla="*/ 1 h 1303"/>
                    <a:gd name="T6" fmla="*/ 0 w 859"/>
                    <a:gd name="T7" fmla="*/ 1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0" name="Freeform 130">
                  <a:extLst>
                    <a:ext uri="{FF2B5EF4-FFF2-40B4-BE49-F238E27FC236}">
                      <a16:creationId xmlns:a16="http://schemas.microsoft.com/office/drawing/2014/main" id="{3D1E7662-324E-4B80-B02C-132F20753AF2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567" y="1591"/>
                  <a:ext cx="151" cy="229"/>
                </a:xfrm>
                <a:custGeom>
                  <a:avLst/>
                  <a:gdLst>
                    <a:gd name="T0" fmla="*/ 0 w 859"/>
                    <a:gd name="T1" fmla="*/ 0 h 1303"/>
                    <a:gd name="T2" fmla="*/ 1 w 859"/>
                    <a:gd name="T3" fmla="*/ 0 h 1303"/>
                    <a:gd name="T4" fmla="*/ 1 w 859"/>
                    <a:gd name="T5" fmla="*/ 1 h 1303"/>
                    <a:gd name="T6" fmla="*/ 0 w 859"/>
                    <a:gd name="T7" fmla="*/ 1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0" name="Group 131">
                <a:extLst>
                  <a:ext uri="{FF2B5EF4-FFF2-40B4-BE49-F238E27FC236}">
                    <a16:creationId xmlns:a16="http://schemas.microsoft.com/office/drawing/2014/main" id="{738FE340-05A0-45D7-972F-411819C975A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32" y="2133"/>
                <a:ext cx="370" cy="371"/>
                <a:chOff x="732" y="2133"/>
                <a:chExt cx="370" cy="371"/>
              </a:xfrm>
            </p:grpSpPr>
            <p:sp>
              <p:nvSpPr>
                <p:cNvPr id="65" name="AutoShape 132">
                  <a:extLst>
                    <a:ext uri="{FF2B5EF4-FFF2-40B4-BE49-F238E27FC236}">
                      <a16:creationId xmlns:a16="http://schemas.microsoft.com/office/drawing/2014/main" id="{4599487E-E995-4015-A43A-104F998BE53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732" y="2133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6" name="Freeform 133">
                  <a:extLst>
                    <a:ext uri="{FF2B5EF4-FFF2-40B4-BE49-F238E27FC236}">
                      <a16:creationId xmlns:a16="http://schemas.microsoft.com/office/drawing/2014/main" id="{08C74678-7468-400D-9B5C-C7160AF2E18A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912" y="2224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7" name="Freeform 134">
                  <a:extLst>
                    <a:ext uri="{FF2B5EF4-FFF2-40B4-BE49-F238E27FC236}">
                      <a16:creationId xmlns:a16="http://schemas.microsoft.com/office/drawing/2014/main" id="{2759B885-E27C-4EC3-9185-E23E28018DB0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732" y="2224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1" name="Group 135">
                <a:extLst>
                  <a:ext uri="{FF2B5EF4-FFF2-40B4-BE49-F238E27FC236}">
                    <a16:creationId xmlns:a16="http://schemas.microsoft.com/office/drawing/2014/main" id="{08678EB1-8C77-4886-AC48-9ACDC824DDC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23" y="2226"/>
                <a:ext cx="370" cy="373"/>
                <a:chOff x="923" y="2226"/>
                <a:chExt cx="370" cy="373"/>
              </a:xfrm>
            </p:grpSpPr>
            <p:sp>
              <p:nvSpPr>
                <p:cNvPr id="62" name="AutoShape 136">
                  <a:extLst>
                    <a:ext uri="{FF2B5EF4-FFF2-40B4-BE49-F238E27FC236}">
                      <a16:creationId xmlns:a16="http://schemas.microsoft.com/office/drawing/2014/main" id="{682E0190-575D-4CC0-B627-19DCA93E6F7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23" y="2226"/>
                  <a:ext cx="370" cy="186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3" name="Freeform 137">
                  <a:extLst>
                    <a:ext uri="{FF2B5EF4-FFF2-40B4-BE49-F238E27FC236}">
                      <a16:creationId xmlns:a16="http://schemas.microsoft.com/office/drawing/2014/main" id="{F18DBD3A-59DC-4455-B846-70DB5BD49136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108" y="2317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4" name="Freeform 138">
                  <a:extLst>
                    <a:ext uri="{FF2B5EF4-FFF2-40B4-BE49-F238E27FC236}">
                      <a16:creationId xmlns:a16="http://schemas.microsoft.com/office/drawing/2014/main" id="{B8AE2D49-0E57-44C0-8237-84007D1799C7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924" y="2317"/>
                  <a:ext cx="185" cy="282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2" name="Group 139">
                <a:extLst>
                  <a:ext uri="{FF2B5EF4-FFF2-40B4-BE49-F238E27FC236}">
                    <a16:creationId xmlns:a16="http://schemas.microsoft.com/office/drawing/2014/main" id="{550D71C7-3D6B-42F9-B4BB-F0AF2B95548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5" y="1660"/>
                <a:ext cx="370" cy="372"/>
                <a:chOff x="1285" y="1660"/>
                <a:chExt cx="370" cy="372"/>
              </a:xfrm>
            </p:grpSpPr>
            <p:sp>
              <p:nvSpPr>
                <p:cNvPr id="59" name="AutoShape 140">
                  <a:extLst>
                    <a:ext uri="{FF2B5EF4-FFF2-40B4-BE49-F238E27FC236}">
                      <a16:creationId xmlns:a16="http://schemas.microsoft.com/office/drawing/2014/main" id="{1FB2C7E3-3B05-4AFD-84E9-44B6440983A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5" y="1660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0" name="Freeform 141">
                  <a:extLst>
                    <a:ext uri="{FF2B5EF4-FFF2-40B4-BE49-F238E27FC236}">
                      <a16:creationId xmlns:a16="http://schemas.microsoft.com/office/drawing/2014/main" id="{04643D5C-92DB-4825-8625-EFE183F1503B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70" y="1750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" name="Freeform 142">
                  <a:extLst>
                    <a:ext uri="{FF2B5EF4-FFF2-40B4-BE49-F238E27FC236}">
                      <a16:creationId xmlns:a16="http://schemas.microsoft.com/office/drawing/2014/main" id="{5288FE68-1EF7-4212-88B9-D686B3279A11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86" y="1751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3" name="Group 143">
                <a:extLst>
                  <a:ext uri="{FF2B5EF4-FFF2-40B4-BE49-F238E27FC236}">
                    <a16:creationId xmlns:a16="http://schemas.microsoft.com/office/drawing/2014/main" id="{E41C747C-83E8-4399-A038-7DB6783E47E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05" y="1944"/>
                <a:ext cx="370" cy="371"/>
                <a:chOff x="1105" y="1944"/>
                <a:chExt cx="370" cy="371"/>
              </a:xfrm>
            </p:grpSpPr>
            <p:sp>
              <p:nvSpPr>
                <p:cNvPr id="56" name="AutoShape 144">
                  <a:extLst>
                    <a:ext uri="{FF2B5EF4-FFF2-40B4-BE49-F238E27FC236}">
                      <a16:creationId xmlns:a16="http://schemas.microsoft.com/office/drawing/2014/main" id="{3998E41E-9168-48C8-A366-7A88FDE845A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05" y="1944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57" name="Freeform 145">
                  <a:extLst>
                    <a:ext uri="{FF2B5EF4-FFF2-40B4-BE49-F238E27FC236}">
                      <a16:creationId xmlns:a16="http://schemas.microsoft.com/office/drawing/2014/main" id="{316F754F-EB44-4297-9A4B-51E10650AB94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90" y="2034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8" name="Freeform 146">
                  <a:extLst>
                    <a:ext uri="{FF2B5EF4-FFF2-40B4-BE49-F238E27FC236}">
                      <a16:creationId xmlns:a16="http://schemas.microsoft.com/office/drawing/2014/main" id="{97A44191-98C8-4756-813A-E971AF2F78F1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06" y="2035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4" name="Group 147">
                <a:extLst>
                  <a:ext uri="{FF2B5EF4-FFF2-40B4-BE49-F238E27FC236}">
                    <a16:creationId xmlns:a16="http://schemas.microsoft.com/office/drawing/2014/main" id="{216712AE-B28E-42D0-B504-C61038AD662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05" y="2509"/>
                <a:ext cx="370" cy="371"/>
                <a:chOff x="1114" y="2500"/>
                <a:chExt cx="370" cy="371"/>
              </a:xfrm>
            </p:grpSpPr>
            <p:sp>
              <p:nvSpPr>
                <p:cNvPr id="53" name="AutoShape 148">
                  <a:extLst>
                    <a:ext uri="{FF2B5EF4-FFF2-40B4-BE49-F238E27FC236}">
                      <a16:creationId xmlns:a16="http://schemas.microsoft.com/office/drawing/2014/main" id="{9C639FCD-783A-4D2A-838E-95362426A6E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4" y="2500"/>
                  <a:ext cx="370" cy="185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54" name="Freeform 149">
                  <a:extLst>
                    <a:ext uri="{FF2B5EF4-FFF2-40B4-BE49-F238E27FC236}">
                      <a16:creationId xmlns:a16="http://schemas.microsoft.com/office/drawing/2014/main" id="{7E64539B-0725-40F1-A525-674396F8CE6B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99" y="2590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5" name="Freeform 150">
                  <a:extLst>
                    <a:ext uri="{FF2B5EF4-FFF2-40B4-BE49-F238E27FC236}">
                      <a16:creationId xmlns:a16="http://schemas.microsoft.com/office/drawing/2014/main" id="{B2B9D755-5C63-4543-8B19-7E04F9291DEA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15" y="2591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5" name="Group 151">
                <a:extLst>
                  <a:ext uri="{FF2B5EF4-FFF2-40B4-BE49-F238E27FC236}">
                    <a16:creationId xmlns:a16="http://schemas.microsoft.com/office/drawing/2014/main" id="{F1A75B97-D790-4A34-AC08-F648BCC9936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73" y="883"/>
                <a:ext cx="370" cy="372"/>
                <a:chOff x="1273" y="883"/>
                <a:chExt cx="370" cy="372"/>
              </a:xfrm>
            </p:grpSpPr>
            <p:sp>
              <p:nvSpPr>
                <p:cNvPr id="50" name="AutoShape 152">
                  <a:extLst>
                    <a:ext uri="{FF2B5EF4-FFF2-40B4-BE49-F238E27FC236}">
                      <a16:creationId xmlns:a16="http://schemas.microsoft.com/office/drawing/2014/main" id="{A8017F2A-C1B5-40A3-93B6-6744238FDFF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3" y="883"/>
                  <a:ext cx="370" cy="185"/>
                </a:xfrm>
                <a:prstGeom prst="diamond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51" name="Freeform 153">
                  <a:extLst>
                    <a:ext uri="{FF2B5EF4-FFF2-40B4-BE49-F238E27FC236}">
                      <a16:creationId xmlns:a16="http://schemas.microsoft.com/office/drawing/2014/main" id="{397B835F-AFD0-46D0-AC5D-D4C7FB9EF0E5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58" y="973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2" name="Freeform 154">
                  <a:extLst>
                    <a:ext uri="{FF2B5EF4-FFF2-40B4-BE49-F238E27FC236}">
                      <a16:creationId xmlns:a16="http://schemas.microsoft.com/office/drawing/2014/main" id="{23275D18-DED8-4B62-B465-6145207A210B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74" y="974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6" name="Group 155">
                <a:extLst>
                  <a:ext uri="{FF2B5EF4-FFF2-40B4-BE49-F238E27FC236}">
                    <a16:creationId xmlns:a16="http://schemas.microsoft.com/office/drawing/2014/main" id="{B785CF7F-2662-4233-AD1E-09A82831002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9" y="2218"/>
                <a:ext cx="370" cy="372"/>
                <a:chOff x="1289" y="2218"/>
                <a:chExt cx="370" cy="372"/>
              </a:xfrm>
            </p:grpSpPr>
            <p:sp>
              <p:nvSpPr>
                <p:cNvPr id="47" name="AutoShape 156">
                  <a:extLst>
                    <a:ext uri="{FF2B5EF4-FFF2-40B4-BE49-F238E27FC236}">
                      <a16:creationId xmlns:a16="http://schemas.microsoft.com/office/drawing/2014/main" id="{5B7E4C85-4FCD-4C11-806C-3AD0D298563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9" y="2218"/>
                  <a:ext cx="370" cy="185"/>
                </a:xfrm>
                <a:prstGeom prst="diamond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48" name="Freeform 157">
                  <a:extLst>
                    <a:ext uri="{FF2B5EF4-FFF2-40B4-BE49-F238E27FC236}">
                      <a16:creationId xmlns:a16="http://schemas.microsoft.com/office/drawing/2014/main" id="{78223880-9719-4C1D-891B-CC0A0424F5DD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72" y="2309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9" name="Freeform 158">
                  <a:extLst>
                    <a:ext uri="{FF2B5EF4-FFF2-40B4-BE49-F238E27FC236}">
                      <a16:creationId xmlns:a16="http://schemas.microsoft.com/office/drawing/2014/main" id="{E403F384-639C-4216-AC0E-D32CDFE92973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93" y="2309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140" name="AutoShape 174">
            <a:extLst>
              <a:ext uri="{FF2B5EF4-FFF2-40B4-BE49-F238E27FC236}">
                <a16:creationId xmlns:a16="http://schemas.microsoft.com/office/drawing/2014/main" id="{473F1010-7D22-4707-BEC7-4827965DFFA6}"/>
              </a:ext>
            </a:extLst>
          </p:cNvPr>
          <p:cNvSpPr>
            <a:spLocks noChangeArrowheads="1"/>
          </p:cNvSpPr>
          <p:nvPr/>
        </p:nvSpPr>
        <p:spPr bwMode="auto">
          <a:xfrm rot="8418834" flipV="1">
            <a:off x="6586538" y="4745038"/>
            <a:ext cx="142875" cy="173037"/>
          </a:xfrm>
          <a:prstGeom prst="rtTriangl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41" name="AutoShape 175">
            <a:extLst>
              <a:ext uri="{FF2B5EF4-FFF2-40B4-BE49-F238E27FC236}">
                <a16:creationId xmlns:a16="http://schemas.microsoft.com/office/drawing/2014/main" id="{03DF9A77-B31C-4F12-9ACD-9FA398951528}"/>
              </a:ext>
            </a:extLst>
          </p:cNvPr>
          <p:cNvSpPr>
            <a:spLocks noChangeArrowheads="1"/>
          </p:cNvSpPr>
          <p:nvPr/>
        </p:nvSpPr>
        <p:spPr bwMode="auto">
          <a:xfrm rot="8418834" flipV="1">
            <a:off x="7867650" y="4768850"/>
            <a:ext cx="142875" cy="173038"/>
          </a:xfrm>
          <a:prstGeom prst="rtTriangl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42" name="Rectangle 23">
            <a:extLst>
              <a:ext uri="{FF2B5EF4-FFF2-40B4-BE49-F238E27FC236}">
                <a16:creationId xmlns:a16="http://schemas.microsoft.com/office/drawing/2014/main" id="{C1D0D070-4E98-4996-9655-3213B5A51FE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553200"/>
            <a:ext cx="2133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" name="Rectangle 24">
            <a:extLst>
              <a:ext uri="{FF2B5EF4-FFF2-40B4-BE49-F238E27FC236}">
                <a16:creationId xmlns:a16="http://schemas.microsoft.com/office/drawing/2014/main" id="{A17B3F1E-A8B0-4929-9726-1DC2D038AE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524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4" name="Rectangle 25">
            <a:extLst>
              <a:ext uri="{FF2B5EF4-FFF2-40B4-BE49-F238E27FC236}">
                <a16:creationId xmlns:a16="http://schemas.microsoft.com/office/drawing/2014/main" id="{15541584-C391-4A6D-8DC6-5535A0CE3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52400"/>
          </a:xfrm>
        </p:spPr>
        <p:txBody>
          <a:bodyPr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FAF2363-2C3A-4525-977C-AB7B1A3FFD3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101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AC7AC5D8-8AB3-4DC3-960A-994B0D0CE1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69B1D602-113A-4274-BC43-2654DEDD7A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E645-C062-498D-8339-94B54005ED1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684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769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769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BC687598-9BC2-448D-BB19-DA885843B8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ECE70465-51AA-44EC-84B7-5D7CF5DE13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9A7B2-EAA1-47A4-987E-FC53EE5D968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834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D80CAFEC-B203-473F-9D10-FEB57337A4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61BFF7A6-9F8D-4331-A616-91D5B01832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33DE6-2BD1-4927-A9A1-AB6151664E6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775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F240F65A-0EB8-4355-82AB-B89563D5FD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E82CC108-F21E-41E3-84D5-F800C01914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1D289-F88D-4A3C-9F38-0E0F65D6B7A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270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688976D7-B793-4D23-976C-CE1C3A96F9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D4B828F6-EDB8-44ED-A271-537B600DCD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F51A4-2AB6-4B94-8869-8435B25F71A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197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8747202E-68C7-48D8-BAA7-F2A2976C72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409CE36A-AF34-4D2D-8AFF-B06BA1E684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A0A0-D665-4794-8066-31C549996AF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447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FEB41FFF-4AB9-4518-BD8F-CF59282910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B6203DC4-3873-47BC-9A4E-2A039BE526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04AD2-26D0-425E-8913-48C191151F5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6817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CAC1D7D6-D8B2-4096-AA83-B0E414ECAC4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AC68136B-C4C0-4379-B20F-CFD6F78F13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0F6AE-D4FE-4F58-9A49-E27A0AFC08E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20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D44024E9-6F77-4D97-840D-C94BE7337E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78DBC680-EA94-4EF6-A004-8DA963BDF4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3E8B4-2F7A-4182-94E4-4EE2CDB6A2E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20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C77083EB-C048-4156-96E8-7031820D72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B199CC9C-649F-4229-997B-465D092415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8D9B2-F7E1-4EBA-9E50-E133BD6708F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516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1" name="Rectangle 33">
            <a:extLst>
              <a:ext uri="{FF2B5EF4-FFF2-40B4-BE49-F238E27FC236}">
                <a16:creationId xmlns:a16="http://schemas.microsoft.com/office/drawing/2014/main" id="{2F9A4571-2F3E-4F5E-BD7D-0BA18AA987E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68437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tx2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027" name="AutoShape 154">
            <a:extLst>
              <a:ext uri="{FF2B5EF4-FFF2-40B4-BE49-F238E27FC236}">
                <a16:creationId xmlns:a16="http://schemas.microsoft.com/office/drawing/2014/main" id="{35BD078A-D567-4702-B022-780ED1B0D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971550"/>
            <a:ext cx="8496300" cy="5449888"/>
          </a:xfrm>
          <a:prstGeom prst="roundRect">
            <a:avLst>
              <a:gd name="adj" fmla="val 3352"/>
            </a:avLst>
          </a:prstGeom>
          <a:solidFill>
            <a:schemeClr val="bg1"/>
          </a:solidFill>
          <a:ln>
            <a:noFill/>
          </a:ln>
          <a:effectLst>
            <a:outerShdw dist="25400" dir="16200000" algn="ctr" rotWithShape="0">
              <a:schemeClr val="accent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028" name="Rectangle 21">
            <a:extLst>
              <a:ext uri="{FF2B5EF4-FFF2-40B4-BE49-F238E27FC236}">
                <a16:creationId xmlns:a16="http://schemas.microsoft.com/office/drawing/2014/main" id="{C7B14F9E-BFE8-4EBD-97C6-1E4D3E326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048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9" name="Rectangle 22">
            <a:extLst>
              <a:ext uri="{FF2B5EF4-FFF2-40B4-BE49-F238E27FC236}">
                <a16:creationId xmlns:a16="http://schemas.microsoft.com/office/drawing/2014/main" id="{B31184DE-DE1A-4825-AC34-49304B293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12312" name="Rectangle 24">
            <a:extLst>
              <a:ext uri="{FF2B5EF4-FFF2-40B4-BE49-F238E27FC236}">
                <a16:creationId xmlns:a16="http://schemas.microsoft.com/office/drawing/2014/main" id="{93EFFBBB-1EBD-4795-B8DA-A6D378A8F5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888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folHlink"/>
                </a:solidFill>
                <a:latin typeface="+mn-lt"/>
                <a:ea typeface="굴림" pitchFamily="34" charset="-127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2313" name="Rectangle 25">
            <a:extLst>
              <a:ext uri="{FF2B5EF4-FFF2-40B4-BE49-F238E27FC236}">
                <a16:creationId xmlns:a16="http://schemas.microsoft.com/office/drawing/2014/main" id="{1DE6069D-9B59-4533-9775-B0D7890B5C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A67D50B4-C167-47E1-9651-F7A5665CD9E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2" name="AutoShape 155">
            <a:extLst>
              <a:ext uri="{FF2B5EF4-FFF2-40B4-BE49-F238E27FC236}">
                <a16:creationId xmlns:a16="http://schemas.microsoft.com/office/drawing/2014/main" id="{2075C4E1-BB60-4530-9447-CC007811B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958850"/>
            <a:ext cx="8496300" cy="5457825"/>
          </a:xfrm>
          <a:prstGeom prst="roundRect">
            <a:avLst>
              <a:gd name="adj" fmla="val 2940"/>
            </a:avLst>
          </a:pr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1033" name="Group 34">
            <a:extLst>
              <a:ext uri="{FF2B5EF4-FFF2-40B4-BE49-F238E27FC236}">
                <a16:creationId xmlns:a16="http://schemas.microsoft.com/office/drawing/2014/main" id="{AB889624-2788-40F2-94BA-4FCFC7FB29BE}"/>
              </a:ext>
            </a:extLst>
          </p:cNvPr>
          <p:cNvGrpSpPr>
            <a:grpSpLocks/>
          </p:cNvGrpSpPr>
          <p:nvPr/>
        </p:nvGrpSpPr>
        <p:grpSpPr bwMode="auto">
          <a:xfrm>
            <a:off x="8312150" y="4872038"/>
            <a:ext cx="703263" cy="1771650"/>
            <a:chOff x="732" y="983"/>
            <a:chExt cx="942" cy="2373"/>
          </a:xfrm>
        </p:grpSpPr>
        <p:grpSp>
          <p:nvGrpSpPr>
            <p:cNvPr id="1034" name="Group 35">
              <a:extLst>
                <a:ext uri="{FF2B5EF4-FFF2-40B4-BE49-F238E27FC236}">
                  <a16:creationId xmlns:a16="http://schemas.microsoft.com/office/drawing/2014/main" id="{0BB5A75C-6A28-49B8-A824-A5706AE8ADF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47" y="988"/>
              <a:ext cx="927" cy="2355"/>
              <a:chOff x="747" y="898"/>
              <a:chExt cx="927" cy="2355"/>
            </a:xfrm>
          </p:grpSpPr>
          <p:sp>
            <p:nvSpPr>
              <p:cNvPr id="1093" name="AutoShape 36">
                <a:extLst>
                  <a:ext uri="{FF2B5EF4-FFF2-40B4-BE49-F238E27FC236}">
                    <a16:creationId xmlns:a16="http://schemas.microsoft.com/office/drawing/2014/main" id="{964A7CD5-B3CE-4EFE-8151-598C8BF236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747" y="2690"/>
                <a:ext cx="370" cy="185"/>
              </a:xfrm>
              <a:prstGeom prst="diamond">
                <a:avLst/>
              </a:pr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094" name="Freeform 37">
                <a:extLst>
                  <a:ext uri="{FF2B5EF4-FFF2-40B4-BE49-F238E27FC236}">
                    <a16:creationId xmlns:a16="http://schemas.microsoft.com/office/drawing/2014/main" id="{FE5177FA-FE45-4E7E-98D7-CB413441B863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932" y="2781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5" name="Freeform 38">
                <a:extLst>
                  <a:ext uri="{FF2B5EF4-FFF2-40B4-BE49-F238E27FC236}">
                    <a16:creationId xmlns:a16="http://schemas.microsoft.com/office/drawing/2014/main" id="{B04FE05F-30FD-415E-85B5-D16C19A11E4F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747" y="2781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6" name="AutoShape 39">
                <a:extLst>
                  <a:ext uri="{FF2B5EF4-FFF2-40B4-BE49-F238E27FC236}">
                    <a16:creationId xmlns:a16="http://schemas.microsoft.com/office/drawing/2014/main" id="{65759C8B-A0E8-4024-A27C-F841729E38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747" y="2501"/>
                <a:ext cx="370" cy="187"/>
              </a:xfrm>
              <a:prstGeom prst="diamond">
                <a:avLst/>
              </a:pr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097" name="Freeform 40">
                <a:extLst>
                  <a:ext uri="{FF2B5EF4-FFF2-40B4-BE49-F238E27FC236}">
                    <a16:creationId xmlns:a16="http://schemas.microsoft.com/office/drawing/2014/main" id="{6A8D9729-4D29-4B91-8F49-D064ABC97F32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932" y="2592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8" name="Freeform 41">
                <a:extLst>
                  <a:ext uri="{FF2B5EF4-FFF2-40B4-BE49-F238E27FC236}">
                    <a16:creationId xmlns:a16="http://schemas.microsoft.com/office/drawing/2014/main" id="{3DC41415-EEE8-4EB0-992F-4CC70D2D8358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747" y="2592"/>
                <a:ext cx="185" cy="283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099" name="Group 42">
                <a:extLst>
                  <a:ext uri="{FF2B5EF4-FFF2-40B4-BE49-F238E27FC236}">
                    <a16:creationId xmlns:a16="http://schemas.microsoft.com/office/drawing/2014/main" id="{E683B1B0-0B6D-460E-B513-C1D69E8B86D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52" y="2316"/>
                <a:ext cx="370" cy="373"/>
                <a:chOff x="267" y="2196"/>
                <a:chExt cx="370" cy="373"/>
              </a:xfrm>
            </p:grpSpPr>
            <p:sp>
              <p:nvSpPr>
                <p:cNvPr id="1147" name="AutoShape 43">
                  <a:extLst>
                    <a:ext uri="{FF2B5EF4-FFF2-40B4-BE49-F238E27FC236}">
                      <a16:creationId xmlns:a16="http://schemas.microsoft.com/office/drawing/2014/main" id="{1425C862-C8F1-431E-8A3C-5D6B85A8F1B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66" y="2196"/>
                  <a:ext cx="370" cy="187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48" name="Freeform 44">
                  <a:extLst>
                    <a:ext uri="{FF2B5EF4-FFF2-40B4-BE49-F238E27FC236}">
                      <a16:creationId xmlns:a16="http://schemas.microsoft.com/office/drawing/2014/main" id="{80A97AD0-AF31-4B55-9E59-A6B529F7186C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451" y="2287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49" name="Freeform 45">
                  <a:extLst>
                    <a:ext uri="{FF2B5EF4-FFF2-40B4-BE49-F238E27FC236}">
                      <a16:creationId xmlns:a16="http://schemas.microsoft.com/office/drawing/2014/main" id="{B0344DC3-9526-43DA-9DEB-6668AA5D2FE3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66" y="2287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100" name="AutoShape 46">
                <a:extLst>
                  <a:ext uri="{FF2B5EF4-FFF2-40B4-BE49-F238E27FC236}">
                    <a16:creationId xmlns:a16="http://schemas.microsoft.com/office/drawing/2014/main" id="{4E9BB19A-54FF-446C-8445-5858606783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934" y="2783"/>
                <a:ext cx="370" cy="185"/>
              </a:xfrm>
              <a:prstGeom prst="diamond">
                <a:avLst/>
              </a:pr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101" name="Freeform 47">
                <a:extLst>
                  <a:ext uri="{FF2B5EF4-FFF2-40B4-BE49-F238E27FC236}">
                    <a16:creationId xmlns:a16="http://schemas.microsoft.com/office/drawing/2014/main" id="{1CE57068-1E4A-4680-85D6-DBE420EC6DBA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1115" y="2875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2" name="Freeform 48">
                <a:extLst>
                  <a:ext uri="{FF2B5EF4-FFF2-40B4-BE49-F238E27FC236}">
                    <a16:creationId xmlns:a16="http://schemas.microsoft.com/office/drawing/2014/main" id="{77B5E47D-30FE-4876-AEA3-7EE45455C5AD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934" y="2875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103" name="Group 49">
                <a:extLst>
                  <a:ext uri="{FF2B5EF4-FFF2-40B4-BE49-F238E27FC236}">
                    <a16:creationId xmlns:a16="http://schemas.microsoft.com/office/drawing/2014/main" id="{B0053AD2-D203-46F2-A2C4-3BC077145BA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34" y="2596"/>
                <a:ext cx="370" cy="372"/>
                <a:chOff x="919" y="2599"/>
                <a:chExt cx="370" cy="372"/>
              </a:xfrm>
            </p:grpSpPr>
            <p:sp>
              <p:nvSpPr>
                <p:cNvPr id="1144" name="AutoShape 50">
                  <a:extLst>
                    <a:ext uri="{FF2B5EF4-FFF2-40B4-BE49-F238E27FC236}">
                      <a16:creationId xmlns:a16="http://schemas.microsoft.com/office/drawing/2014/main" id="{122003CE-1DCD-41C9-9E88-88F42118005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19" y="2599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45" name="Freeform 51">
                  <a:extLst>
                    <a:ext uri="{FF2B5EF4-FFF2-40B4-BE49-F238E27FC236}">
                      <a16:creationId xmlns:a16="http://schemas.microsoft.com/office/drawing/2014/main" id="{F99AA3C9-61D9-477E-AF03-F4DABC90779E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104" y="2689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46" name="Freeform 52">
                  <a:extLst>
                    <a:ext uri="{FF2B5EF4-FFF2-40B4-BE49-F238E27FC236}">
                      <a16:creationId xmlns:a16="http://schemas.microsoft.com/office/drawing/2014/main" id="{D5708D02-C089-4C5C-9D99-AE8E98644CD0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919" y="2691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04" name="Group 53">
                <a:extLst>
                  <a:ext uri="{FF2B5EF4-FFF2-40B4-BE49-F238E27FC236}">
                    <a16:creationId xmlns:a16="http://schemas.microsoft.com/office/drawing/2014/main" id="{E6809908-AD09-4519-B5E6-0289F57D4D3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39" y="2413"/>
                <a:ext cx="370" cy="372"/>
                <a:chOff x="2793" y="803"/>
                <a:chExt cx="302" cy="303"/>
              </a:xfrm>
            </p:grpSpPr>
            <p:sp>
              <p:nvSpPr>
                <p:cNvPr id="1141" name="AutoShape 54">
                  <a:extLst>
                    <a:ext uri="{FF2B5EF4-FFF2-40B4-BE49-F238E27FC236}">
                      <a16:creationId xmlns:a16="http://schemas.microsoft.com/office/drawing/2014/main" id="{2BEFB280-3E76-460F-A7CC-7624DA81C1E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791" y="803"/>
                  <a:ext cx="302" cy="151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42" name="Freeform 55">
                  <a:extLst>
                    <a:ext uri="{FF2B5EF4-FFF2-40B4-BE49-F238E27FC236}">
                      <a16:creationId xmlns:a16="http://schemas.microsoft.com/office/drawing/2014/main" id="{A1D58244-01DF-4508-B86C-7AE57B920BDF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2940" y="876"/>
                  <a:ext cx="151" cy="229"/>
                </a:xfrm>
                <a:custGeom>
                  <a:avLst/>
                  <a:gdLst>
                    <a:gd name="T0" fmla="*/ 0 w 859"/>
                    <a:gd name="T1" fmla="*/ 0 h 1303"/>
                    <a:gd name="T2" fmla="*/ 1 w 859"/>
                    <a:gd name="T3" fmla="*/ 0 h 1303"/>
                    <a:gd name="T4" fmla="*/ 1 w 859"/>
                    <a:gd name="T5" fmla="*/ 1 h 1303"/>
                    <a:gd name="T6" fmla="*/ 0 w 859"/>
                    <a:gd name="T7" fmla="*/ 1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43" name="Freeform 56">
                  <a:extLst>
                    <a:ext uri="{FF2B5EF4-FFF2-40B4-BE49-F238E27FC236}">
                      <a16:creationId xmlns:a16="http://schemas.microsoft.com/office/drawing/2014/main" id="{88C12E3F-295D-40D0-9BF9-D5FC88A5A075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794" y="878"/>
                  <a:ext cx="151" cy="230"/>
                </a:xfrm>
                <a:custGeom>
                  <a:avLst/>
                  <a:gdLst>
                    <a:gd name="T0" fmla="*/ 0 w 859"/>
                    <a:gd name="T1" fmla="*/ 0 h 1303"/>
                    <a:gd name="T2" fmla="*/ 1 w 859"/>
                    <a:gd name="T3" fmla="*/ 0 h 1303"/>
                    <a:gd name="T4" fmla="*/ 1 w 859"/>
                    <a:gd name="T5" fmla="*/ 1 h 1303"/>
                    <a:gd name="T6" fmla="*/ 0 w 859"/>
                    <a:gd name="T7" fmla="*/ 1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05" name="Group 57">
                <a:extLst>
                  <a:ext uri="{FF2B5EF4-FFF2-40B4-BE49-F238E27FC236}">
                    <a16:creationId xmlns:a16="http://schemas.microsoft.com/office/drawing/2014/main" id="{05BA0AA2-BBDA-4C15-BF29-1A5BEEA34C0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26" y="2881"/>
                <a:ext cx="370" cy="372"/>
                <a:chOff x="1111" y="2884"/>
                <a:chExt cx="370" cy="372"/>
              </a:xfrm>
            </p:grpSpPr>
            <p:sp>
              <p:nvSpPr>
                <p:cNvPr id="1138" name="AutoShape 58">
                  <a:extLst>
                    <a:ext uri="{FF2B5EF4-FFF2-40B4-BE49-F238E27FC236}">
                      <a16:creationId xmlns:a16="http://schemas.microsoft.com/office/drawing/2014/main" id="{74FF1ACA-3422-4411-934E-8EA32C441C9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0" y="288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9" name="Freeform 59">
                  <a:extLst>
                    <a:ext uri="{FF2B5EF4-FFF2-40B4-BE49-F238E27FC236}">
                      <a16:creationId xmlns:a16="http://schemas.microsoft.com/office/drawing/2014/main" id="{AE4C221E-971B-414F-8044-7720760DB384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95" y="2973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40" name="Freeform 60">
                  <a:extLst>
                    <a:ext uri="{FF2B5EF4-FFF2-40B4-BE49-F238E27FC236}">
                      <a16:creationId xmlns:a16="http://schemas.microsoft.com/office/drawing/2014/main" id="{D53D3887-00C5-475C-AB93-80C2F542A0F8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10" y="2976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06" name="Group 61">
                <a:extLst>
                  <a:ext uri="{FF2B5EF4-FFF2-40B4-BE49-F238E27FC236}">
                    <a16:creationId xmlns:a16="http://schemas.microsoft.com/office/drawing/2014/main" id="{38DA1BE7-4DBF-4382-98C1-1601E53FA1B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24" y="2695"/>
                <a:ext cx="370" cy="372"/>
                <a:chOff x="2564" y="1517"/>
                <a:chExt cx="302" cy="303"/>
              </a:xfrm>
            </p:grpSpPr>
            <p:sp>
              <p:nvSpPr>
                <p:cNvPr id="1135" name="AutoShape 62">
                  <a:extLst>
                    <a:ext uri="{FF2B5EF4-FFF2-40B4-BE49-F238E27FC236}">
                      <a16:creationId xmlns:a16="http://schemas.microsoft.com/office/drawing/2014/main" id="{7309AE84-B5DA-4898-B0C1-EEBBCC18C00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562" y="1513"/>
                  <a:ext cx="302" cy="151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6" name="Freeform 63">
                  <a:extLst>
                    <a:ext uri="{FF2B5EF4-FFF2-40B4-BE49-F238E27FC236}">
                      <a16:creationId xmlns:a16="http://schemas.microsoft.com/office/drawing/2014/main" id="{C98E1E07-EA6A-4D9F-B41C-647567FDAA6E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2713" y="1591"/>
                  <a:ext cx="151" cy="227"/>
                </a:xfrm>
                <a:custGeom>
                  <a:avLst/>
                  <a:gdLst>
                    <a:gd name="T0" fmla="*/ 0 w 859"/>
                    <a:gd name="T1" fmla="*/ 0 h 1303"/>
                    <a:gd name="T2" fmla="*/ 1 w 859"/>
                    <a:gd name="T3" fmla="*/ 0 h 1303"/>
                    <a:gd name="T4" fmla="*/ 1 w 859"/>
                    <a:gd name="T5" fmla="*/ 1 h 1303"/>
                    <a:gd name="T6" fmla="*/ 0 w 859"/>
                    <a:gd name="T7" fmla="*/ 1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37" name="Freeform 64">
                  <a:extLst>
                    <a:ext uri="{FF2B5EF4-FFF2-40B4-BE49-F238E27FC236}">
                      <a16:creationId xmlns:a16="http://schemas.microsoft.com/office/drawing/2014/main" id="{C530BA78-D284-4517-BD48-8042DB5C9286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567" y="1591"/>
                  <a:ext cx="151" cy="229"/>
                </a:xfrm>
                <a:custGeom>
                  <a:avLst/>
                  <a:gdLst>
                    <a:gd name="T0" fmla="*/ 0 w 859"/>
                    <a:gd name="T1" fmla="*/ 0 h 1303"/>
                    <a:gd name="T2" fmla="*/ 1 w 859"/>
                    <a:gd name="T3" fmla="*/ 0 h 1303"/>
                    <a:gd name="T4" fmla="*/ 1 w 859"/>
                    <a:gd name="T5" fmla="*/ 1 h 1303"/>
                    <a:gd name="T6" fmla="*/ 0 w 859"/>
                    <a:gd name="T7" fmla="*/ 1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07" name="Group 65">
                <a:extLst>
                  <a:ext uri="{FF2B5EF4-FFF2-40B4-BE49-F238E27FC236}">
                    <a16:creationId xmlns:a16="http://schemas.microsoft.com/office/drawing/2014/main" id="{1805C8F1-603E-46D0-BE5D-2C59C131096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47" y="2130"/>
                <a:ext cx="370" cy="371"/>
                <a:chOff x="732" y="2133"/>
                <a:chExt cx="370" cy="371"/>
              </a:xfrm>
            </p:grpSpPr>
            <p:sp>
              <p:nvSpPr>
                <p:cNvPr id="1132" name="AutoShape 66">
                  <a:extLst>
                    <a:ext uri="{FF2B5EF4-FFF2-40B4-BE49-F238E27FC236}">
                      <a16:creationId xmlns:a16="http://schemas.microsoft.com/office/drawing/2014/main" id="{733CB4F8-4B11-4145-9AE5-69889EA2F73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732" y="213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3" name="Freeform 67">
                  <a:extLst>
                    <a:ext uri="{FF2B5EF4-FFF2-40B4-BE49-F238E27FC236}">
                      <a16:creationId xmlns:a16="http://schemas.microsoft.com/office/drawing/2014/main" id="{CF498B54-9ED3-4361-95BF-25178C1AD5B8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913" y="2225"/>
                  <a:ext cx="185" cy="279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34" name="Freeform 68">
                  <a:extLst>
                    <a:ext uri="{FF2B5EF4-FFF2-40B4-BE49-F238E27FC236}">
                      <a16:creationId xmlns:a16="http://schemas.microsoft.com/office/drawing/2014/main" id="{BFD8C579-832D-4022-AAAE-21A2759C0F29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732" y="2225"/>
                  <a:ext cx="185" cy="279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08" name="Group 69">
                <a:extLst>
                  <a:ext uri="{FF2B5EF4-FFF2-40B4-BE49-F238E27FC236}">
                    <a16:creationId xmlns:a16="http://schemas.microsoft.com/office/drawing/2014/main" id="{0E6D6714-D6A5-442F-810C-A2A926FC78A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38" y="2223"/>
                <a:ext cx="370" cy="373"/>
                <a:chOff x="923" y="2226"/>
                <a:chExt cx="370" cy="373"/>
              </a:xfrm>
            </p:grpSpPr>
            <p:sp>
              <p:nvSpPr>
                <p:cNvPr id="1129" name="AutoShape 70">
                  <a:extLst>
                    <a:ext uri="{FF2B5EF4-FFF2-40B4-BE49-F238E27FC236}">
                      <a16:creationId xmlns:a16="http://schemas.microsoft.com/office/drawing/2014/main" id="{AD9E5677-B352-41B7-AB3B-4D5ECE2EF3A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23" y="2225"/>
                  <a:ext cx="370" cy="187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0" name="Freeform 71">
                  <a:extLst>
                    <a:ext uri="{FF2B5EF4-FFF2-40B4-BE49-F238E27FC236}">
                      <a16:creationId xmlns:a16="http://schemas.microsoft.com/office/drawing/2014/main" id="{1CA537FB-B2DA-4E79-AC49-F1652B9D57C3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108" y="2314"/>
                  <a:ext cx="185" cy="285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31" name="Freeform 72">
                  <a:extLst>
                    <a:ext uri="{FF2B5EF4-FFF2-40B4-BE49-F238E27FC236}">
                      <a16:creationId xmlns:a16="http://schemas.microsoft.com/office/drawing/2014/main" id="{C8966038-2942-4A72-AB30-62E210450F69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923" y="2314"/>
                  <a:ext cx="185" cy="285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09" name="Group 73">
                <a:extLst>
                  <a:ext uri="{FF2B5EF4-FFF2-40B4-BE49-F238E27FC236}">
                    <a16:creationId xmlns:a16="http://schemas.microsoft.com/office/drawing/2014/main" id="{065FEA2E-D1E6-4F1F-BF5C-8C47662E135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300" y="1657"/>
                <a:ext cx="370" cy="372"/>
                <a:chOff x="1276" y="1651"/>
                <a:chExt cx="370" cy="372"/>
              </a:xfrm>
            </p:grpSpPr>
            <p:sp>
              <p:nvSpPr>
                <p:cNvPr id="1126" name="AutoShape 74">
                  <a:extLst>
                    <a:ext uri="{FF2B5EF4-FFF2-40B4-BE49-F238E27FC236}">
                      <a16:creationId xmlns:a16="http://schemas.microsoft.com/office/drawing/2014/main" id="{C9EAA7E6-3EAD-49FF-9D28-515F89340ED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6" y="1650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27" name="Freeform 75">
                  <a:extLst>
                    <a:ext uri="{FF2B5EF4-FFF2-40B4-BE49-F238E27FC236}">
                      <a16:creationId xmlns:a16="http://schemas.microsoft.com/office/drawing/2014/main" id="{B68AB49D-7996-428C-84FD-73E2A4D02E44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61" y="1740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28" name="Freeform 76">
                  <a:extLst>
                    <a:ext uri="{FF2B5EF4-FFF2-40B4-BE49-F238E27FC236}">
                      <a16:creationId xmlns:a16="http://schemas.microsoft.com/office/drawing/2014/main" id="{10A61308-1438-444D-A6FE-2E6E9697FF1D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76" y="1742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10" name="Group 77">
                <a:extLst>
                  <a:ext uri="{FF2B5EF4-FFF2-40B4-BE49-F238E27FC236}">
                    <a16:creationId xmlns:a16="http://schemas.microsoft.com/office/drawing/2014/main" id="{E614E4A3-5DFF-4127-A9A4-6907B94427B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20" y="1941"/>
                <a:ext cx="370" cy="371"/>
                <a:chOff x="1105" y="1944"/>
                <a:chExt cx="370" cy="371"/>
              </a:xfrm>
            </p:grpSpPr>
            <p:sp>
              <p:nvSpPr>
                <p:cNvPr id="1123" name="AutoShape 78">
                  <a:extLst>
                    <a:ext uri="{FF2B5EF4-FFF2-40B4-BE49-F238E27FC236}">
                      <a16:creationId xmlns:a16="http://schemas.microsoft.com/office/drawing/2014/main" id="{F83269ED-DA14-4ED9-B677-401BA27CC77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04" y="194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24" name="Freeform 79">
                  <a:extLst>
                    <a:ext uri="{FF2B5EF4-FFF2-40B4-BE49-F238E27FC236}">
                      <a16:creationId xmlns:a16="http://schemas.microsoft.com/office/drawing/2014/main" id="{0D1674DE-F5AD-413E-9082-6E2CEDDC64ED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89" y="2034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25" name="Freeform 80">
                  <a:extLst>
                    <a:ext uri="{FF2B5EF4-FFF2-40B4-BE49-F238E27FC236}">
                      <a16:creationId xmlns:a16="http://schemas.microsoft.com/office/drawing/2014/main" id="{BFC715DC-BACD-416F-9290-445588AE85E7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04" y="2036"/>
                  <a:ext cx="185" cy="279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11" name="Group 81">
                <a:extLst>
                  <a:ext uri="{FF2B5EF4-FFF2-40B4-BE49-F238E27FC236}">
                    <a16:creationId xmlns:a16="http://schemas.microsoft.com/office/drawing/2014/main" id="{9AEED13C-05AF-48B3-AA8F-160950AD946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29" y="2506"/>
                <a:ext cx="370" cy="371"/>
                <a:chOff x="1114" y="2500"/>
                <a:chExt cx="370" cy="371"/>
              </a:xfrm>
            </p:grpSpPr>
            <p:sp>
              <p:nvSpPr>
                <p:cNvPr id="1120" name="AutoShape 82">
                  <a:extLst>
                    <a:ext uri="{FF2B5EF4-FFF2-40B4-BE49-F238E27FC236}">
                      <a16:creationId xmlns:a16="http://schemas.microsoft.com/office/drawing/2014/main" id="{4E7E8D59-53C9-4AF1-BEF8-7F39E38BC98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5" y="2501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21" name="Freeform 83">
                  <a:extLst>
                    <a:ext uri="{FF2B5EF4-FFF2-40B4-BE49-F238E27FC236}">
                      <a16:creationId xmlns:a16="http://schemas.microsoft.com/office/drawing/2014/main" id="{16F1C2D6-3E27-416C-8DB8-D7453F0C0295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300" y="2590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22" name="Freeform 84">
                  <a:extLst>
                    <a:ext uri="{FF2B5EF4-FFF2-40B4-BE49-F238E27FC236}">
                      <a16:creationId xmlns:a16="http://schemas.microsoft.com/office/drawing/2014/main" id="{CBE9DA09-3B13-422B-9B2A-8BB5EFE2C0E5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15" y="2592"/>
                  <a:ext cx="185" cy="279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12" name="Group 85">
                <a:extLst>
                  <a:ext uri="{FF2B5EF4-FFF2-40B4-BE49-F238E27FC236}">
                    <a16:creationId xmlns:a16="http://schemas.microsoft.com/office/drawing/2014/main" id="{525ADD58-7E56-4AB2-B064-91B580FD76B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8" y="898"/>
                <a:ext cx="370" cy="372"/>
                <a:chOff x="1273" y="955"/>
                <a:chExt cx="370" cy="372"/>
              </a:xfrm>
            </p:grpSpPr>
            <p:sp>
              <p:nvSpPr>
                <p:cNvPr id="1117" name="AutoShape 86">
                  <a:extLst>
                    <a:ext uri="{FF2B5EF4-FFF2-40B4-BE49-F238E27FC236}">
                      <a16:creationId xmlns:a16="http://schemas.microsoft.com/office/drawing/2014/main" id="{428B438E-1699-4AD7-BCF4-B96BE816C02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2" y="95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18" name="Freeform 87">
                  <a:extLst>
                    <a:ext uri="{FF2B5EF4-FFF2-40B4-BE49-F238E27FC236}">
                      <a16:creationId xmlns:a16="http://schemas.microsoft.com/office/drawing/2014/main" id="{40F54998-FBFB-42C4-8346-4280A12625A7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57" y="1044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19" name="Freeform 88">
                  <a:extLst>
                    <a:ext uri="{FF2B5EF4-FFF2-40B4-BE49-F238E27FC236}">
                      <a16:creationId xmlns:a16="http://schemas.microsoft.com/office/drawing/2014/main" id="{C7640474-67F2-491F-A584-9FF0B36A69D1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72" y="1046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13" name="Group 89">
                <a:extLst>
                  <a:ext uri="{FF2B5EF4-FFF2-40B4-BE49-F238E27FC236}">
                    <a16:creationId xmlns:a16="http://schemas.microsoft.com/office/drawing/2014/main" id="{50E0FA2E-8343-447E-A943-51360CCC3FF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304" y="2215"/>
                <a:ext cx="370" cy="372"/>
                <a:chOff x="1289" y="2218"/>
                <a:chExt cx="370" cy="372"/>
              </a:xfrm>
            </p:grpSpPr>
            <p:sp>
              <p:nvSpPr>
                <p:cNvPr id="1114" name="AutoShape 90">
                  <a:extLst>
                    <a:ext uri="{FF2B5EF4-FFF2-40B4-BE49-F238E27FC236}">
                      <a16:creationId xmlns:a16="http://schemas.microsoft.com/office/drawing/2014/main" id="{248902DA-D85C-44EE-BB43-1075FC8C319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9" y="2219"/>
                  <a:ext cx="370" cy="187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15" name="Freeform 91">
                  <a:extLst>
                    <a:ext uri="{FF2B5EF4-FFF2-40B4-BE49-F238E27FC236}">
                      <a16:creationId xmlns:a16="http://schemas.microsoft.com/office/drawing/2014/main" id="{0DAFFB7C-A090-485A-A95C-7EB5217D4921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72" y="2310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16" name="Freeform 92">
                  <a:extLst>
                    <a:ext uri="{FF2B5EF4-FFF2-40B4-BE49-F238E27FC236}">
                      <a16:creationId xmlns:a16="http://schemas.microsoft.com/office/drawing/2014/main" id="{6E21A817-D473-43C2-AACA-5CC3702F8007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93" y="2310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1035" name="Group 93">
              <a:extLst>
                <a:ext uri="{FF2B5EF4-FFF2-40B4-BE49-F238E27FC236}">
                  <a16:creationId xmlns:a16="http://schemas.microsoft.com/office/drawing/2014/main" id="{9A558593-8378-4436-88F1-A9A15E13858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32" y="983"/>
              <a:ext cx="927" cy="2373"/>
              <a:chOff x="732" y="883"/>
              <a:chExt cx="927" cy="2373"/>
            </a:xfrm>
          </p:grpSpPr>
          <p:sp>
            <p:nvSpPr>
              <p:cNvPr id="1036" name="AutoShape 94">
                <a:extLst>
                  <a:ext uri="{FF2B5EF4-FFF2-40B4-BE49-F238E27FC236}">
                    <a16:creationId xmlns:a16="http://schemas.microsoft.com/office/drawing/2014/main" id="{6F98E37A-7685-4A63-B578-6E33C1E7C4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732" y="2693"/>
                <a:ext cx="370" cy="18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037" name="Freeform 95">
                <a:extLst>
                  <a:ext uri="{FF2B5EF4-FFF2-40B4-BE49-F238E27FC236}">
                    <a16:creationId xmlns:a16="http://schemas.microsoft.com/office/drawing/2014/main" id="{727BD6CF-BF6E-42D4-9B99-05B8B1D6695B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917" y="2784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38" name="Freeform 96">
                <a:extLst>
                  <a:ext uri="{FF2B5EF4-FFF2-40B4-BE49-F238E27FC236}">
                    <a16:creationId xmlns:a16="http://schemas.microsoft.com/office/drawing/2014/main" id="{A9B480AB-702C-4F45-AE1D-C7BAA7526F0F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732" y="2784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39" name="AutoShape 97">
                <a:extLst>
                  <a:ext uri="{FF2B5EF4-FFF2-40B4-BE49-F238E27FC236}">
                    <a16:creationId xmlns:a16="http://schemas.microsoft.com/office/drawing/2014/main" id="{E5DBA865-874D-4BE8-8DE9-70B09DA997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732" y="2503"/>
                <a:ext cx="370" cy="187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040" name="Freeform 98">
                <a:extLst>
                  <a:ext uri="{FF2B5EF4-FFF2-40B4-BE49-F238E27FC236}">
                    <a16:creationId xmlns:a16="http://schemas.microsoft.com/office/drawing/2014/main" id="{111016B1-1E1C-4EB7-ADFB-8FE023AD253C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917" y="2595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1" name="Freeform 99">
                <a:extLst>
                  <a:ext uri="{FF2B5EF4-FFF2-40B4-BE49-F238E27FC236}">
                    <a16:creationId xmlns:a16="http://schemas.microsoft.com/office/drawing/2014/main" id="{A13EC035-B3A6-4BA9-B5C3-57DE16B08E35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732" y="2597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042" name="Group 100">
                <a:extLst>
                  <a:ext uri="{FF2B5EF4-FFF2-40B4-BE49-F238E27FC236}">
                    <a16:creationId xmlns:a16="http://schemas.microsoft.com/office/drawing/2014/main" id="{55C8934A-CB15-4836-A4EA-78C34EFCFD4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37" y="2319"/>
                <a:ext cx="370" cy="373"/>
                <a:chOff x="267" y="2196"/>
                <a:chExt cx="370" cy="373"/>
              </a:xfrm>
            </p:grpSpPr>
            <p:sp>
              <p:nvSpPr>
                <p:cNvPr id="1090" name="AutoShape 101">
                  <a:extLst>
                    <a:ext uri="{FF2B5EF4-FFF2-40B4-BE49-F238E27FC236}">
                      <a16:creationId xmlns:a16="http://schemas.microsoft.com/office/drawing/2014/main" id="{38D84586-61BE-497A-B9AF-C55C2C661A7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66" y="2195"/>
                  <a:ext cx="370" cy="187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91" name="Freeform 102">
                  <a:extLst>
                    <a:ext uri="{FF2B5EF4-FFF2-40B4-BE49-F238E27FC236}">
                      <a16:creationId xmlns:a16="http://schemas.microsoft.com/office/drawing/2014/main" id="{81BA73C5-EF82-44B6-AA0A-1D4887D49FC7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451" y="2287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92" name="Freeform 103">
                  <a:extLst>
                    <a:ext uri="{FF2B5EF4-FFF2-40B4-BE49-F238E27FC236}">
                      <a16:creationId xmlns:a16="http://schemas.microsoft.com/office/drawing/2014/main" id="{AB6EC077-445B-48E3-9075-751DBC31E4F3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66" y="2287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043" name="AutoShape 104">
                <a:extLst>
                  <a:ext uri="{FF2B5EF4-FFF2-40B4-BE49-F238E27FC236}">
                    <a16:creationId xmlns:a16="http://schemas.microsoft.com/office/drawing/2014/main" id="{A01B1EF4-3EC1-4E0B-AE5F-EB35EA7AE5E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919" y="2786"/>
                <a:ext cx="370" cy="18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044" name="Freeform 105">
                <a:extLst>
                  <a:ext uri="{FF2B5EF4-FFF2-40B4-BE49-F238E27FC236}">
                    <a16:creationId xmlns:a16="http://schemas.microsoft.com/office/drawing/2014/main" id="{A8D8E228-37D4-4D4B-9C6F-C99DBEB99FE9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1100" y="2878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5" name="Freeform 106">
                <a:extLst>
                  <a:ext uri="{FF2B5EF4-FFF2-40B4-BE49-F238E27FC236}">
                    <a16:creationId xmlns:a16="http://schemas.microsoft.com/office/drawing/2014/main" id="{3223F570-ECA6-4D69-969C-244AFC0DACF0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919" y="2878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2 w 859"/>
                  <a:gd name="T3" fmla="*/ 1 h 1303"/>
                  <a:gd name="T4" fmla="*/ 2 w 859"/>
                  <a:gd name="T5" fmla="*/ 3 h 1303"/>
                  <a:gd name="T6" fmla="*/ 0 w 859"/>
                  <a:gd name="T7" fmla="*/ 2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046" name="Group 107">
                <a:extLst>
                  <a:ext uri="{FF2B5EF4-FFF2-40B4-BE49-F238E27FC236}">
                    <a16:creationId xmlns:a16="http://schemas.microsoft.com/office/drawing/2014/main" id="{AD813CCC-8BD2-49DC-B2C1-7FA84C16483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19" y="2599"/>
                <a:ext cx="370" cy="372"/>
                <a:chOff x="919" y="2599"/>
                <a:chExt cx="370" cy="372"/>
              </a:xfrm>
            </p:grpSpPr>
            <p:sp>
              <p:nvSpPr>
                <p:cNvPr id="1087" name="AutoShape 108">
                  <a:extLst>
                    <a:ext uri="{FF2B5EF4-FFF2-40B4-BE49-F238E27FC236}">
                      <a16:creationId xmlns:a16="http://schemas.microsoft.com/office/drawing/2014/main" id="{460ECF5C-D05E-4B91-8CE4-F99EF0E1C59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19" y="2599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88" name="Freeform 109">
                  <a:extLst>
                    <a:ext uri="{FF2B5EF4-FFF2-40B4-BE49-F238E27FC236}">
                      <a16:creationId xmlns:a16="http://schemas.microsoft.com/office/drawing/2014/main" id="{5173C9A2-80FC-4154-B31A-F6B2B75947DE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104" y="2688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89" name="Freeform 110">
                  <a:extLst>
                    <a:ext uri="{FF2B5EF4-FFF2-40B4-BE49-F238E27FC236}">
                      <a16:creationId xmlns:a16="http://schemas.microsoft.com/office/drawing/2014/main" id="{EDA5E026-1922-4158-BE38-FB95275BF48F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919" y="2690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47" name="Group 111">
                <a:extLst>
                  <a:ext uri="{FF2B5EF4-FFF2-40B4-BE49-F238E27FC236}">
                    <a16:creationId xmlns:a16="http://schemas.microsoft.com/office/drawing/2014/main" id="{AF1E8043-BCAC-46B8-BBC7-C03EF017F70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24" y="2416"/>
                <a:ext cx="370" cy="372"/>
                <a:chOff x="2793" y="803"/>
                <a:chExt cx="302" cy="303"/>
              </a:xfrm>
            </p:grpSpPr>
            <p:sp>
              <p:nvSpPr>
                <p:cNvPr id="1084" name="AutoShape 112">
                  <a:extLst>
                    <a:ext uri="{FF2B5EF4-FFF2-40B4-BE49-F238E27FC236}">
                      <a16:creationId xmlns:a16="http://schemas.microsoft.com/office/drawing/2014/main" id="{F1844EBC-5EA0-434F-A4C4-DE181C32152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791" y="803"/>
                  <a:ext cx="302" cy="151"/>
                </a:xfrm>
                <a:prstGeom prst="diamond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85" name="Freeform 113">
                  <a:extLst>
                    <a:ext uri="{FF2B5EF4-FFF2-40B4-BE49-F238E27FC236}">
                      <a16:creationId xmlns:a16="http://schemas.microsoft.com/office/drawing/2014/main" id="{F15F872C-7E61-481B-87B7-0D22117B3DD5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2940" y="876"/>
                  <a:ext cx="151" cy="229"/>
                </a:xfrm>
                <a:custGeom>
                  <a:avLst/>
                  <a:gdLst>
                    <a:gd name="T0" fmla="*/ 0 w 859"/>
                    <a:gd name="T1" fmla="*/ 0 h 1303"/>
                    <a:gd name="T2" fmla="*/ 1 w 859"/>
                    <a:gd name="T3" fmla="*/ 0 h 1303"/>
                    <a:gd name="T4" fmla="*/ 1 w 859"/>
                    <a:gd name="T5" fmla="*/ 1 h 1303"/>
                    <a:gd name="T6" fmla="*/ 0 w 859"/>
                    <a:gd name="T7" fmla="*/ 1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86" name="Freeform 114">
                  <a:extLst>
                    <a:ext uri="{FF2B5EF4-FFF2-40B4-BE49-F238E27FC236}">
                      <a16:creationId xmlns:a16="http://schemas.microsoft.com/office/drawing/2014/main" id="{37F736F9-28BB-42F0-A817-E10098608D4A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794" y="878"/>
                  <a:ext cx="151" cy="230"/>
                </a:xfrm>
                <a:custGeom>
                  <a:avLst/>
                  <a:gdLst>
                    <a:gd name="T0" fmla="*/ 0 w 859"/>
                    <a:gd name="T1" fmla="*/ 0 h 1303"/>
                    <a:gd name="T2" fmla="*/ 1 w 859"/>
                    <a:gd name="T3" fmla="*/ 0 h 1303"/>
                    <a:gd name="T4" fmla="*/ 1 w 859"/>
                    <a:gd name="T5" fmla="*/ 1 h 1303"/>
                    <a:gd name="T6" fmla="*/ 0 w 859"/>
                    <a:gd name="T7" fmla="*/ 1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48" name="Group 115">
                <a:extLst>
                  <a:ext uri="{FF2B5EF4-FFF2-40B4-BE49-F238E27FC236}">
                    <a16:creationId xmlns:a16="http://schemas.microsoft.com/office/drawing/2014/main" id="{67E3E3D4-6A8E-41EF-AC5B-6E16FB9E79E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11" y="2884"/>
                <a:ext cx="370" cy="372"/>
                <a:chOff x="1111" y="2884"/>
                <a:chExt cx="370" cy="372"/>
              </a:xfrm>
            </p:grpSpPr>
            <p:sp>
              <p:nvSpPr>
                <p:cNvPr id="1081" name="AutoShape 116">
                  <a:extLst>
                    <a:ext uri="{FF2B5EF4-FFF2-40B4-BE49-F238E27FC236}">
                      <a16:creationId xmlns:a16="http://schemas.microsoft.com/office/drawing/2014/main" id="{F4CB58F5-2618-46D1-B18E-AE6B1A5121C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1" y="2884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82" name="Freeform 117">
                  <a:extLst>
                    <a:ext uri="{FF2B5EF4-FFF2-40B4-BE49-F238E27FC236}">
                      <a16:creationId xmlns:a16="http://schemas.microsoft.com/office/drawing/2014/main" id="{B338AEBE-956A-42B7-9362-8BBB194B3F18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95" y="2973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83" name="Freeform 118">
                  <a:extLst>
                    <a:ext uri="{FF2B5EF4-FFF2-40B4-BE49-F238E27FC236}">
                      <a16:creationId xmlns:a16="http://schemas.microsoft.com/office/drawing/2014/main" id="{3BA0DB47-375C-4231-949F-2C1E5B1DAB47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11" y="2975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49" name="Group 119">
                <a:extLst>
                  <a:ext uri="{FF2B5EF4-FFF2-40B4-BE49-F238E27FC236}">
                    <a16:creationId xmlns:a16="http://schemas.microsoft.com/office/drawing/2014/main" id="{FD13A997-2B27-400D-813C-93D57D53B08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09" y="2698"/>
                <a:ext cx="370" cy="372"/>
                <a:chOff x="2564" y="1517"/>
                <a:chExt cx="302" cy="303"/>
              </a:xfrm>
            </p:grpSpPr>
            <p:sp>
              <p:nvSpPr>
                <p:cNvPr id="1078" name="AutoShape 120">
                  <a:extLst>
                    <a:ext uri="{FF2B5EF4-FFF2-40B4-BE49-F238E27FC236}">
                      <a16:creationId xmlns:a16="http://schemas.microsoft.com/office/drawing/2014/main" id="{2C685719-2E75-40FB-9F5E-3E65FD25BFA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562" y="1519"/>
                  <a:ext cx="302" cy="151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79" name="Freeform 121">
                  <a:extLst>
                    <a:ext uri="{FF2B5EF4-FFF2-40B4-BE49-F238E27FC236}">
                      <a16:creationId xmlns:a16="http://schemas.microsoft.com/office/drawing/2014/main" id="{4742958B-4EC3-422B-AE90-8186EBA77EA3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2713" y="1592"/>
                  <a:ext cx="151" cy="227"/>
                </a:xfrm>
                <a:custGeom>
                  <a:avLst/>
                  <a:gdLst>
                    <a:gd name="T0" fmla="*/ 0 w 859"/>
                    <a:gd name="T1" fmla="*/ 0 h 1303"/>
                    <a:gd name="T2" fmla="*/ 1 w 859"/>
                    <a:gd name="T3" fmla="*/ 0 h 1303"/>
                    <a:gd name="T4" fmla="*/ 1 w 859"/>
                    <a:gd name="T5" fmla="*/ 1 h 1303"/>
                    <a:gd name="T6" fmla="*/ 0 w 859"/>
                    <a:gd name="T7" fmla="*/ 1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80" name="Freeform 122">
                  <a:extLst>
                    <a:ext uri="{FF2B5EF4-FFF2-40B4-BE49-F238E27FC236}">
                      <a16:creationId xmlns:a16="http://schemas.microsoft.com/office/drawing/2014/main" id="{483C596E-1C97-4BFE-8402-77601F82270B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567" y="1592"/>
                  <a:ext cx="151" cy="230"/>
                </a:xfrm>
                <a:custGeom>
                  <a:avLst/>
                  <a:gdLst>
                    <a:gd name="T0" fmla="*/ 0 w 859"/>
                    <a:gd name="T1" fmla="*/ 0 h 1303"/>
                    <a:gd name="T2" fmla="*/ 1 w 859"/>
                    <a:gd name="T3" fmla="*/ 0 h 1303"/>
                    <a:gd name="T4" fmla="*/ 1 w 859"/>
                    <a:gd name="T5" fmla="*/ 1 h 1303"/>
                    <a:gd name="T6" fmla="*/ 0 w 859"/>
                    <a:gd name="T7" fmla="*/ 1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50" name="Group 123">
                <a:extLst>
                  <a:ext uri="{FF2B5EF4-FFF2-40B4-BE49-F238E27FC236}">
                    <a16:creationId xmlns:a16="http://schemas.microsoft.com/office/drawing/2014/main" id="{7883762E-149B-42A4-AD10-E3CB8D1CED4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32" y="2133"/>
                <a:ext cx="370" cy="371"/>
                <a:chOff x="732" y="2133"/>
                <a:chExt cx="370" cy="371"/>
              </a:xfrm>
            </p:grpSpPr>
            <p:sp>
              <p:nvSpPr>
                <p:cNvPr id="1075" name="AutoShape 124">
                  <a:extLst>
                    <a:ext uri="{FF2B5EF4-FFF2-40B4-BE49-F238E27FC236}">
                      <a16:creationId xmlns:a16="http://schemas.microsoft.com/office/drawing/2014/main" id="{B7C09AC3-BD60-4229-8AA6-D4442CCA713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732" y="2133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76" name="Freeform 125">
                  <a:extLst>
                    <a:ext uri="{FF2B5EF4-FFF2-40B4-BE49-F238E27FC236}">
                      <a16:creationId xmlns:a16="http://schemas.microsoft.com/office/drawing/2014/main" id="{DF3EC063-DE2C-4C11-8B83-6055F5B3B510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913" y="2225"/>
                  <a:ext cx="185" cy="279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77" name="Freeform 126">
                  <a:extLst>
                    <a:ext uri="{FF2B5EF4-FFF2-40B4-BE49-F238E27FC236}">
                      <a16:creationId xmlns:a16="http://schemas.microsoft.com/office/drawing/2014/main" id="{904934CE-1B93-4F44-B85A-08DB1188FF46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732" y="2225"/>
                  <a:ext cx="185" cy="279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51" name="Group 127">
                <a:extLst>
                  <a:ext uri="{FF2B5EF4-FFF2-40B4-BE49-F238E27FC236}">
                    <a16:creationId xmlns:a16="http://schemas.microsoft.com/office/drawing/2014/main" id="{98829913-AB8D-49F6-B322-1E635246C5C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23" y="2226"/>
                <a:ext cx="370" cy="373"/>
                <a:chOff x="923" y="2226"/>
                <a:chExt cx="370" cy="373"/>
              </a:xfrm>
            </p:grpSpPr>
            <p:sp>
              <p:nvSpPr>
                <p:cNvPr id="1072" name="AutoShape 128">
                  <a:extLst>
                    <a:ext uri="{FF2B5EF4-FFF2-40B4-BE49-F238E27FC236}">
                      <a16:creationId xmlns:a16="http://schemas.microsoft.com/office/drawing/2014/main" id="{18AB0BF5-60FB-463B-A672-4F9A5DC8B36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23" y="2227"/>
                  <a:ext cx="370" cy="185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73" name="Freeform 129">
                  <a:extLst>
                    <a:ext uri="{FF2B5EF4-FFF2-40B4-BE49-F238E27FC236}">
                      <a16:creationId xmlns:a16="http://schemas.microsoft.com/office/drawing/2014/main" id="{D70547F4-7DD8-4961-82AD-9CB879194F68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108" y="2318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74" name="Freeform 130">
                  <a:extLst>
                    <a:ext uri="{FF2B5EF4-FFF2-40B4-BE49-F238E27FC236}">
                      <a16:creationId xmlns:a16="http://schemas.microsoft.com/office/drawing/2014/main" id="{62127406-D778-492A-B85A-45868DF23B14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923" y="2318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52" name="Group 131">
                <a:extLst>
                  <a:ext uri="{FF2B5EF4-FFF2-40B4-BE49-F238E27FC236}">
                    <a16:creationId xmlns:a16="http://schemas.microsoft.com/office/drawing/2014/main" id="{AED421C8-4863-46B1-A10E-F3AB524ABC9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5" y="1660"/>
                <a:ext cx="370" cy="372"/>
                <a:chOff x="1285" y="1660"/>
                <a:chExt cx="370" cy="372"/>
              </a:xfrm>
            </p:grpSpPr>
            <p:sp>
              <p:nvSpPr>
                <p:cNvPr id="1069" name="AutoShape 132">
                  <a:extLst>
                    <a:ext uri="{FF2B5EF4-FFF2-40B4-BE49-F238E27FC236}">
                      <a16:creationId xmlns:a16="http://schemas.microsoft.com/office/drawing/2014/main" id="{A78E8D41-175B-4EF1-ADFC-034028A120B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5" y="1659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70" name="Freeform 133">
                  <a:extLst>
                    <a:ext uri="{FF2B5EF4-FFF2-40B4-BE49-F238E27FC236}">
                      <a16:creationId xmlns:a16="http://schemas.microsoft.com/office/drawing/2014/main" id="{3225F694-3EC3-4F2D-82D6-16DCF300BAE7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70" y="1744"/>
                  <a:ext cx="185" cy="287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71" name="Freeform 134">
                  <a:extLst>
                    <a:ext uri="{FF2B5EF4-FFF2-40B4-BE49-F238E27FC236}">
                      <a16:creationId xmlns:a16="http://schemas.microsoft.com/office/drawing/2014/main" id="{96F14E39-F184-4353-A066-69A2591FBCDB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85" y="1751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53" name="Group 135">
                <a:extLst>
                  <a:ext uri="{FF2B5EF4-FFF2-40B4-BE49-F238E27FC236}">
                    <a16:creationId xmlns:a16="http://schemas.microsoft.com/office/drawing/2014/main" id="{0A6AA276-D523-4EE6-9AA0-51B822A82E0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05" y="1944"/>
                <a:ext cx="370" cy="371"/>
                <a:chOff x="1105" y="1944"/>
                <a:chExt cx="370" cy="371"/>
              </a:xfrm>
            </p:grpSpPr>
            <p:sp>
              <p:nvSpPr>
                <p:cNvPr id="1066" name="AutoShape 136">
                  <a:extLst>
                    <a:ext uri="{FF2B5EF4-FFF2-40B4-BE49-F238E27FC236}">
                      <a16:creationId xmlns:a16="http://schemas.microsoft.com/office/drawing/2014/main" id="{F0A556AD-9AA2-4D66-BF18-BC1A2055F77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04" y="1944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67" name="Freeform 137">
                  <a:extLst>
                    <a:ext uri="{FF2B5EF4-FFF2-40B4-BE49-F238E27FC236}">
                      <a16:creationId xmlns:a16="http://schemas.microsoft.com/office/drawing/2014/main" id="{ADD7E6EC-DD48-4337-B139-E44CD0D597DB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89" y="2033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8" name="Freeform 138">
                  <a:extLst>
                    <a:ext uri="{FF2B5EF4-FFF2-40B4-BE49-F238E27FC236}">
                      <a16:creationId xmlns:a16="http://schemas.microsoft.com/office/drawing/2014/main" id="{4E4F2AF7-24B1-464A-BC40-6A308B049DB2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04" y="2035"/>
                  <a:ext cx="185" cy="279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54" name="Group 139">
                <a:extLst>
                  <a:ext uri="{FF2B5EF4-FFF2-40B4-BE49-F238E27FC236}">
                    <a16:creationId xmlns:a16="http://schemas.microsoft.com/office/drawing/2014/main" id="{E783F6D7-B86C-4BD4-B530-44E1A849EA5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05" y="2509"/>
                <a:ext cx="370" cy="371"/>
                <a:chOff x="1114" y="2500"/>
                <a:chExt cx="370" cy="371"/>
              </a:xfrm>
            </p:grpSpPr>
            <p:sp>
              <p:nvSpPr>
                <p:cNvPr id="1063" name="AutoShape 140">
                  <a:extLst>
                    <a:ext uri="{FF2B5EF4-FFF2-40B4-BE49-F238E27FC236}">
                      <a16:creationId xmlns:a16="http://schemas.microsoft.com/office/drawing/2014/main" id="{FC5546EB-6C37-48F8-9E02-5E0F10FF440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3" y="2501"/>
                  <a:ext cx="370" cy="185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64" name="Freeform 141">
                  <a:extLst>
                    <a:ext uri="{FF2B5EF4-FFF2-40B4-BE49-F238E27FC236}">
                      <a16:creationId xmlns:a16="http://schemas.microsoft.com/office/drawing/2014/main" id="{60145E4E-38CF-41FC-A6F0-39B36EF0B33E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98" y="2590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5" name="Freeform 142">
                  <a:extLst>
                    <a:ext uri="{FF2B5EF4-FFF2-40B4-BE49-F238E27FC236}">
                      <a16:creationId xmlns:a16="http://schemas.microsoft.com/office/drawing/2014/main" id="{FD649ACA-C974-4A1F-A886-87A3E9ADEFC7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13" y="2592"/>
                  <a:ext cx="185" cy="279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55" name="Group 143">
                <a:extLst>
                  <a:ext uri="{FF2B5EF4-FFF2-40B4-BE49-F238E27FC236}">
                    <a16:creationId xmlns:a16="http://schemas.microsoft.com/office/drawing/2014/main" id="{FC617C5B-EE78-4F3D-8961-0DDBA2AE795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73" y="883"/>
                <a:ext cx="370" cy="372"/>
                <a:chOff x="1273" y="883"/>
                <a:chExt cx="370" cy="372"/>
              </a:xfrm>
            </p:grpSpPr>
            <p:sp>
              <p:nvSpPr>
                <p:cNvPr id="1060" name="AutoShape 144">
                  <a:extLst>
                    <a:ext uri="{FF2B5EF4-FFF2-40B4-BE49-F238E27FC236}">
                      <a16:creationId xmlns:a16="http://schemas.microsoft.com/office/drawing/2014/main" id="{7F7D6C64-5DC5-4B0A-86D7-201C6ED9C7A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2" y="883"/>
                  <a:ext cx="370" cy="185"/>
                </a:xfrm>
                <a:prstGeom prst="diamond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61" name="Freeform 145">
                  <a:extLst>
                    <a:ext uri="{FF2B5EF4-FFF2-40B4-BE49-F238E27FC236}">
                      <a16:creationId xmlns:a16="http://schemas.microsoft.com/office/drawing/2014/main" id="{B5C4C329-1341-41F2-A0A2-F162544F5FF1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57" y="972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2" name="Freeform 146">
                  <a:extLst>
                    <a:ext uri="{FF2B5EF4-FFF2-40B4-BE49-F238E27FC236}">
                      <a16:creationId xmlns:a16="http://schemas.microsoft.com/office/drawing/2014/main" id="{D6340776-804F-4A0E-AA78-8C2A4913E6A1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72" y="974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56" name="Group 147">
                <a:extLst>
                  <a:ext uri="{FF2B5EF4-FFF2-40B4-BE49-F238E27FC236}">
                    <a16:creationId xmlns:a16="http://schemas.microsoft.com/office/drawing/2014/main" id="{374D6B40-9202-4B51-A307-6CABDAD6F71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9" y="2218"/>
                <a:ext cx="370" cy="372"/>
                <a:chOff x="1289" y="2218"/>
                <a:chExt cx="370" cy="372"/>
              </a:xfrm>
            </p:grpSpPr>
            <p:sp>
              <p:nvSpPr>
                <p:cNvPr id="1057" name="AutoShape 148">
                  <a:extLst>
                    <a:ext uri="{FF2B5EF4-FFF2-40B4-BE49-F238E27FC236}">
                      <a16:creationId xmlns:a16="http://schemas.microsoft.com/office/drawing/2014/main" id="{D3815996-0755-4269-8463-73D726BA4F6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9" y="2218"/>
                  <a:ext cx="370" cy="185"/>
                </a:xfrm>
                <a:prstGeom prst="diamond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58" name="Freeform 149">
                  <a:extLst>
                    <a:ext uri="{FF2B5EF4-FFF2-40B4-BE49-F238E27FC236}">
                      <a16:creationId xmlns:a16="http://schemas.microsoft.com/office/drawing/2014/main" id="{6C801F0F-DAC7-42F0-8738-6EF9CD079EEB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72" y="2310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59" name="Freeform 150">
                  <a:extLst>
                    <a:ext uri="{FF2B5EF4-FFF2-40B4-BE49-F238E27FC236}">
                      <a16:creationId xmlns:a16="http://schemas.microsoft.com/office/drawing/2014/main" id="{4625FFC4-7C8A-4B3B-B251-AB4ACB6793C8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93" y="2310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2 w 859"/>
                    <a:gd name="T3" fmla="*/ 1 h 1303"/>
                    <a:gd name="T4" fmla="*/ 2 w 859"/>
                    <a:gd name="T5" fmla="*/ 3 h 1303"/>
                    <a:gd name="T6" fmla="*/ 0 w 859"/>
                    <a:gd name="T7" fmla="*/ 2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KCzKC6gSBY&amp;ab_channel=%E8%A1%9B%E7%94%9F%E7%A6%8F%E5%88%A9%E9%83%A8%E5%9C%8B%E6%B0%91%E5%81%A5%E5%BA%B7%E7%BD%B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Wdji9T8OVI&amp;ab_channel=TheHealth9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9Bd-Q94gS8&amp;ab_channel=%E5%85%AC%E8%A6%96%E4%B8%BB%E9%A1%8C%E4%B9%8B%E5%A4%9CSHO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79">
            <a:extLst>
              <a:ext uri="{FF2B5EF4-FFF2-40B4-BE49-F238E27FC236}">
                <a16:creationId xmlns:a16="http://schemas.microsoft.com/office/drawing/2014/main" id="{81D16996-6302-4FCD-BA89-7259D5808363}"/>
              </a:ext>
            </a:extLst>
          </p:cNvPr>
          <p:cNvSpPr>
            <a:spLocks noChangeArrowheads="1"/>
          </p:cNvSpPr>
          <p:nvPr/>
        </p:nvSpPr>
        <p:spPr bwMode="black">
          <a:xfrm>
            <a:off x="-588963" y="971550"/>
            <a:ext cx="37830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zh-TW" altLang="en-US" sz="3700">
                <a:solidFill>
                  <a:schemeClr val="folHlink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視力保健</a:t>
            </a:r>
            <a:endParaRPr lang="en-US" altLang="zh-TW" sz="3700">
              <a:solidFill>
                <a:schemeClr val="folHlink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4099" name="Rectangle 380">
            <a:extLst>
              <a:ext uri="{FF2B5EF4-FFF2-40B4-BE49-F238E27FC236}">
                <a16:creationId xmlns:a16="http://schemas.microsoft.com/office/drawing/2014/main" id="{23E9C04E-84DD-47C2-888B-98215FFC8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13" y="2490788"/>
            <a:ext cx="566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endParaRPr lang="en-US" altLang="ko-KR" sz="2000" b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4100" name="Rectangle 382">
            <a:extLst>
              <a:ext uri="{FF2B5EF4-FFF2-40B4-BE49-F238E27FC236}">
                <a16:creationId xmlns:a16="http://schemas.microsoft.com/office/drawing/2014/main" id="{CDDA7078-2509-476A-BE79-A051EF5E07E7}"/>
              </a:ext>
            </a:extLst>
          </p:cNvPr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3484563" y="2608263"/>
            <a:ext cx="5667375" cy="1520825"/>
          </a:xfr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TW" altLang="en-US" sz="4000">
                <a:solidFill>
                  <a:srgbClr val="CC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愛護自己的身體，</a:t>
            </a:r>
            <a:br>
              <a:rPr lang="zh-TW" altLang="en-US" sz="4000">
                <a:solidFill>
                  <a:srgbClr val="CC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4000">
                <a:solidFill>
                  <a:srgbClr val="CC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從</a:t>
            </a:r>
            <a:r>
              <a:rPr lang="zh-TW" altLang="zh-TW" sz="4000">
                <a:solidFill>
                  <a:srgbClr val="CC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『</a:t>
            </a:r>
            <a:r>
              <a:rPr lang="zh-TW" altLang="en-US" sz="4000">
                <a:solidFill>
                  <a:srgbClr val="CC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眼</a:t>
            </a:r>
            <a:r>
              <a:rPr lang="zh-TW" altLang="zh-TW" sz="4000">
                <a:solidFill>
                  <a:srgbClr val="CC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』</a:t>
            </a:r>
            <a:r>
              <a:rPr lang="zh-TW" altLang="en-US" sz="4000">
                <a:solidFill>
                  <a:srgbClr val="CC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開始</a:t>
            </a:r>
            <a:endParaRPr lang="en-US" altLang="zh-TW" sz="4000">
              <a:solidFill>
                <a:srgbClr val="CC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4101" name="Oval 402">
            <a:extLst>
              <a:ext uri="{FF2B5EF4-FFF2-40B4-BE49-F238E27FC236}">
                <a16:creationId xmlns:a16="http://schemas.microsoft.com/office/drawing/2014/main" id="{AB3F6627-F218-4215-A880-5193AEBDE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2582863"/>
            <a:ext cx="2540000" cy="27432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102" name="Picture 401" descr="dglxasset[1]">
            <a:extLst>
              <a:ext uri="{FF2B5EF4-FFF2-40B4-BE49-F238E27FC236}">
                <a16:creationId xmlns:a16="http://schemas.microsoft.com/office/drawing/2014/main" id="{7B6984D2-2064-4F35-BA50-C9B510ED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446338"/>
            <a:ext cx="2573338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04" descr="MC900434734[2]">
            <a:extLst>
              <a:ext uri="{FF2B5EF4-FFF2-40B4-BE49-F238E27FC236}">
                <a16:creationId xmlns:a16="http://schemas.microsoft.com/office/drawing/2014/main" id="{0B9B0696-5295-4752-AB7C-CF3EDB01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4567238"/>
            <a:ext cx="4270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05" descr="MC900434734[2]">
            <a:extLst>
              <a:ext uri="{FF2B5EF4-FFF2-40B4-BE49-F238E27FC236}">
                <a16:creationId xmlns:a16="http://schemas.microsoft.com/office/drawing/2014/main" id="{DCCA6C46-7E57-4D28-8826-8844CF802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568825"/>
            <a:ext cx="427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407">
            <a:extLst>
              <a:ext uri="{FF2B5EF4-FFF2-40B4-BE49-F238E27FC236}">
                <a16:creationId xmlns:a16="http://schemas.microsoft.com/office/drawing/2014/main" id="{AB3702C6-B476-4821-ADAA-07F64C726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1425" y="6253163"/>
            <a:ext cx="1552575" cy="536575"/>
          </a:xfrm>
          <a:prstGeom prst="rect">
            <a:avLst/>
          </a:pr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106" name="Picture 408" descr="dglxasset[1]">
            <a:extLst>
              <a:ext uri="{FF2B5EF4-FFF2-40B4-BE49-F238E27FC236}">
                <a16:creationId xmlns:a16="http://schemas.microsoft.com/office/drawing/2014/main" id="{7F371F57-5FF6-4ED6-A988-7D7E535D6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481513"/>
            <a:ext cx="100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7" name="Group 427">
            <a:extLst>
              <a:ext uri="{FF2B5EF4-FFF2-40B4-BE49-F238E27FC236}">
                <a16:creationId xmlns:a16="http://schemas.microsoft.com/office/drawing/2014/main" id="{9F650EDD-913B-42ED-AA66-D0C2C53486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72463" y="4598988"/>
            <a:ext cx="368300" cy="368300"/>
            <a:chOff x="4643" y="3374"/>
            <a:chExt cx="570" cy="570"/>
          </a:xfrm>
        </p:grpSpPr>
        <p:sp>
          <p:nvSpPr>
            <p:cNvPr id="4122" name="AutoShape 428">
              <a:extLst>
                <a:ext uri="{FF2B5EF4-FFF2-40B4-BE49-F238E27FC236}">
                  <a16:creationId xmlns:a16="http://schemas.microsoft.com/office/drawing/2014/main" id="{10A47F7B-64D4-4AD1-B7CF-7D791DD1A7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3" y="3374"/>
              <a:ext cx="57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4123" name="Freeform 429">
              <a:extLst>
                <a:ext uri="{FF2B5EF4-FFF2-40B4-BE49-F238E27FC236}">
                  <a16:creationId xmlns:a16="http://schemas.microsoft.com/office/drawing/2014/main" id="{A06BB50C-5C93-4108-9343-C7DED64C1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3398"/>
              <a:ext cx="530" cy="531"/>
            </a:xfrm>
            <a:custGeom>
              <a:avLst/>
              <a:gdLst>
                <a:gd name="T0" fmla="*/ 1 w 1059"/>
                <a:gd name="T1" fmla="*/ 3 h 1062"/>
                <a:gd name="T2" fmla="*/ 1 w 1059"/>
                <a:gd name="T3" fmla="*/ 3 h 1062"/>
                <a:gd name="T4" fmla="*/ 1 w 1059"/>
                <a:gd name="T5" fmla="*/ 3 h 1062"/>
                <a:gd name="T6" fmla="*/ 1 w 1059"/>
                <a:gd name="T7" fmla="*/ 3 h 1062"/>
                <a:gd name="T8" fmla="*/ 1 w 1059"/>
                <a:gd name="T9" fmla="*/ 3 h 1062"/>
                <a:gd name="T10" fmla="*/ 1 w 1059"/>
                <a:gd name="T11" fmla="*/ 2 h 1062"/>
                <a:gd name="T12" fmla="*/ 1 w 1059"/>
                <a:gd name="T13" fmla="*/ 2 h 1062"/>
                <a:gd name="T14" fmla="*/ 1 w 1059"/>
                <a:gd name="T15" fmla="*/ 2 h 1062"/>
                <a:gd name="T16" fmla="*/ 0 w 1059"/>
                <a:gd name="T17" fmla="*/ 2 h 1062"/>
                <a:gd name="T18" fmla="*/ 0 w 1059"/>
                <a:gd name="T19" fmla="*/ 1 h 1062"/>
                <a:gd name="T20" fmla="*/ 1 w 1059"/>
                <a:gd name="T21" fmla="*/ 1 h 1062"/>
                <a:gd name="T22" fmla="*/ 1 w 1059"/>
                <a:gd name="T23" fmla="*/ 1 h 1062"/>
                <a:gd name="T24" fmla="*/ 1 w 1059"/>
                <a:gd name="T25" fmla="*/ 1 h 1062"/>
                <a:gd name="T26" fmla="*/ 1 w 1059"/>
                <a:gd name="T27" fmla="*/ 1 h 1062"/>
                <a:gd name="T28" fmla="*/ 1 w 1059"/>
                <a:gd name="T29" fmla="*/ 1 h 1062"/>
                <a:gd name="T30" fmla="*/ 1 w 1059"/>
                <a:gd name="T31" fmla="*/ 1 h 1062"/>
                <a:gd name="T32" fmla="*/ 1 w 1059"/>
                <a:gd name="T33" fmla="*/ 1 h 1062"/>
                <a:gd name="T34" fmla="*/ 1 w 1059"/>
                <a:gd name="T35" fmla="*/ 0 h 1062"/>
                <a:gd name="T36" fmla="*/ 2 w 1059"/>
                <a:gd name="T37" fmla="*/ 0 h 1062"/>
                <a:gd name="T38" fmla="*/ 2 w 1059"/>
                <a:gd name="T39" fmla="*/ 1 h 1062"/>
                <a:gd name="T40" fmla="*/ 2 w 1059"/>
                <a:gd name="T41" fmla="*/ 1 h 1062"/>
                <a:gd name="T42" fmla="*/ 2 w 1059"/>
                <a:gd name="T43" fmla="*/ 1 h 1062"/>
                <a:gd name="T44" fmla="*/ 3 w 1059"/>
                <a:gd name="T45" fmla="*/ 1 h 1062"/>
                <a:gd name="T46" fmla="*/ 3 w 1059"/>
                <a:gd name="T47" fmla="*/ 1 h 1062"/>
                <a:gd name="T48" fmla="*/ 3 w 1059"/>
                <a:gd name="T49" fmla="*/ 1 h 1062"/>
                <a:gd name="T50" fmla="*/ 3 w 1059"/>
                <a:gd name="T51" fmla="*/ 1 h 1062"/>
                <a:gd name="T52" fmla="*/ 3 w 1059"/>
                <a:gd name="T53" fmla="*/ 1 h 1062"/>
                <a:gd name="T54" fmla="*/ 3 w 1059"/>
                <a:gd name="T55" fmla="*/ 2 h 1062"/>
                <a:gd name="T56" fmla="*/ 3 w 1059"/>
                <a:gd name="T57" fmla="*/ 2 h 1062"/>
                <a:gd name="T58" fmla="*/ 3 w 1059"/>
                <a:gd name="T59" fmla="*/ 2 h 1062"/>
                <a:gd name="T60" fmla="*/ 3 w 1059"/>
                <a:gd name="T61" fmla="*/ 2 h 1062"/>
                <a:gd name="T62" fmla="*/ 3 w 1059"/>
                <a:gd name="T63" fmla="*/ 3 h 1062"/>
                <a:gd name="T64" fmla="*/ 2 w 1059"/>
                <a:gd name="T65" fmla="*/ 3 h 1062"/>
                <a:gd name="T66" fmla="*/ 2 w 1059"/>
                <a:gd name="T67" fmla="*/ 3 h 1062"/>
                <a:gd name="T68" fmla="*/ 2 w 1059"/>
                <a:gd name="T69" fmla="*/ 3 h 1062"/>
                <a:gd name="T70" fmla="*/ 2 w 1059"/>
                <a:gd name="T71" fmla="*/ 3 h 1062"/>
                <a:gd name="T72" fmla="*/ 1 w 1059"/>
                <a:gd name="T73" fmla="*/ 3 h 10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9"/>
                <a:gd name="T112" fmla="*/ 0 h 1062"/>
                <a:gd name="T113" fmla="*/ 1059 w 1059"/>
                <a:gd name="T114" fmla="*/ 1062 h 10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9" h="1062">
                  <a:moveTo>
                    <a:pt x="108" y="1062"/>
                  </a:moveTo>
                  <a:lnTo>
                    <a:pt x="86" y="1060"/>
                  </a:lnTo>
                  <a:lnTo>
                    <a:pt x="66" y="1054"/>
                  </a:lnTo>
                  <a:lnTo>
                    <a:pt x="47" y="1044"/>
                  </a:lnTo>
                  <a:lnTo>
                    <a:pt x="32" y="1031"/>
                  </a:lnTo>
                  <a:lnTo>
                    <a:pt x="18" y="1015"/>
                  </a:lnTo>
                  <a:lnTo>
                    <a:pt x="8" y="996"/>
                  </a:lnTo>
                  <a:lnTo>
                    <a:pt x="2" y="977"/>
                  </a:lnTo>
                  <a:lnTo>
                    <a:pt x="0" y="955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6"/>
                  </a:lnTo>
                  <a:lnTo>
                    <a:pt x="18" y="48"/>
                  </a:lnTo>
                  <a:lnTo>
                    <a:pt x="32" y="32"/>
                  </a:lnTo>
                  <a:lnTo>
                    <a:pt x="47" y="19"/>
                  </a:lnTo>
                  <a:lnTo>
                    <a:pt x="66" y="8"/>
                  </a:lnTo>
                  <a:lnTo>
                    <a:pt x="86" y="3"/>
                  </a:lnTo>
                  <a:lnTo>
                    <a:pt x="108" y="0"/>
                  </a:lnTo>
                  <a:lnTo>
                    <a:pt x="951" y="0"/>
                  </a:lnTo>
                  <a:lnTo>
                    <a:pt x="973" y="3"/>
                  </a:lnTo>
                  <a:lnTo>
                    <a:pt x="993" y="8"/>
                  </a:lnTo>
                  <a:lnTo>
                    <a:pt x="1012" y="19"/>
                  </a:lnTo>
                  <a:lnTo>
                    <a:pt x="1028" y="32"/>
                  </a:lnTo>
                  <a:lnTo>
                    <a:pt x="1041" y="48"/>
                  </a:lnTo>
                  <a:lnTo>
                    <a:pt x="1051" y="66"/>
                  </a:lnTo>
                  <a:lnTo>
                    <a:pt x="1057" y="86"/>
                  </a:lnTo>
                  <a:lnTo>
                    <a:pt x="1059" y="108"/>
                  </a:lnTo>
                  <a:lnTo>
                    <a:pt x="1059" y="955"/>
                  </a:lnTo>
                  <a:lnTo>
                    <a:pt x="1057" y="977"/>
                  </a:lnTo>
                  <a:lnTo>
                    <a:pt x="1051" y="996"/>
                  </a:lnTo>
                  <a:lnTo>
                    <a:pt x="1041" y="1015"/>
                  </a:lnTo>
                  <a:lnTo>
                    <a:pt x="1028" y="1031"/>
                  </a:lnTo>
                  <a:lnTo>
                    <a:pt x="1012" y="1044"/>
                  </a:lnTo>
                  <a:lnTo>
                    <a:pt x="993" y="1054"/>
                  </a:lnTo>
                  <a:lnTo>
                    <a:pt x="973" y="1060"/>
                  </a:lnTo>
                  <a:lnTo>
                    <a:pt x="951" y="1062"/>
                  </a:lnTo>
                  <a:lnTo>
                    <a:pt x="108" y="10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4" name="Freeform 430">
              <a:extLst>
                <a:ext uri="{FF2B5EF4-FFF2-40B4-BE49-F238E27FC236}">
                  <a16:creationId xmlns:a16="http://schemas.microsoft.com/office/drawing/2014/main" id="{2624BC65-73F0-4477-80C1-E59052BA9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3559"/>
              <a:ext cx="409" cy="252"/>
            </a:xfrm>
            <a:custGeom>
              <a:avLst/>
              <a:gdLst>
                <a:gd name="T0" fmla="*/ 2 w 817"/>
                <a:gd name="T1" fmla="*/ 0 h 505"/>
                <a:gd name="T2" fmla="*/ 2 w 817"/>
                <a:gd name="T3" fmla="*/ 0 h 505"/>
                <a:gd name="T4" fmla="*/ 2 w 817"/>
                <a:gd name="T5" fmla="*/ 0 h 505"/>
                <a:gd name="T6" fmla="*/ 2 w 817"/>
                <a:gd name="T7" fmla="*/ 0 h 505"/>
                <a:gd name="T8" fmla="*/ 2 w 817"/>
                <a:gd name="T9" fmla="*/ 0 h 505"/>
                <a:gd name="T10" fmla="*/ 2 w 817"/>
                <a:gd name="T11" fmla="*/ 0 h 505"/>
                <a:gd name="T12" fmla="*/ 1 w 817"/>
                <a:gd name="T13" fmla="*/ 0 h 505"/>
                <a:gd name="T14" fmla="*/ 1 w 817"/>
                <a:gd name="T15" fmla="*/ 0 h 505"/>
                <a:gd name="T16" fmla="*/ 1 w 817"/>
                <a:gd name="T17" fmla="*/ 0 h 505"/>
                <a:gd name="T18" fmla="*/ 1 w 817"/>
                <a:gd name="T19" fmla="*/ 0 h 505"/>
                <a:gd name="T20" fmla="*/ 1 w 817"/>
                <a:gd name="T21" fmla="*/ 0 h 505"/>
                <a:gd name="T22" fmla="*/ 1 w 817"/>
                <a:gd name="T23" fmla="*/ 0 h 505"/>
                <a:gd name="T24" fmla="*/ 1 w 817"/>
                <a:gd name="T25" fmla="*/ 0 h 505"/>
                <a:gd name="T26" fmla="*/ 1 w 817"/>
                <a:gd name="T27" fmla="*/ 0 h 505"/>
                <a:gd name="T28" fmla="*/ 1 w 817"/>
                <a:gd name="T29" fmla="*/ 0 h 505"/>
                <a:gd name="T30" fmla="*/ 1 w 817"/>
                <a:gd name="T31" fmla="*/ 0 h 505"/>
                <a:gd name="T32" fmla="*/ 1 w 817"/>
                <a:gd name="T33" fmla="*/ 0 h 505"/>
                <a:gd name="T34" fmla="*/ 1 w 817"/>
                <a:gd name="T35" fmla="*/ 0 h 505"/>
                <a:gd name="T36" fmla="*/ 0 w 817"/>
                <a:gd name="T37" fmla="*/ 0 h 505"/>
                <a:gd name="T38" fmla="*/ 1 w 817"/>
                <a:gd name="T39" fmla="*/ 0 h 505"/>
                <a:gd name="T40" fmla="*/ 1 w 817"/>
                <a:gd name="T41" fmla="*/ 0 h 505"/>
                <a:gd name="T42" fmla="*/ 1 w 817"/>
                <a:gd name="T43" fmla="*/ 0 h 505"/>
                <a:gd name="T44" fmla="*/ 1 w 817"/>
                <a:gd name="T45" fmla="*/ 0 h 505"/>
                <a:gd name="T46" fmla="*/ 1 w 817"/>
                <a:gd name="T47" fmla="*/ 0 h 505"/>
                <a:gd name="T48" fmla="*/ 1 w 817"/>
                <a:gd name="T49" fmla="*/ 0 h 505"/>
                <a:gd name="T50" fmla="*/ 1 w 817"/>
                <a:gd name="T51" fmla="*/ 0 h 505"/>
                <a:gd name="T52" fmla="*/ 1 w 817"/>
                <a:gd name="T53" fmla="*/ 0 h 505"/>
                <a:gd name="T54" fmla="*/ 1 w 817"/>
                <a:gd name="T55" fmla="*/ 0 h 505"/>
                <a:gd name="T56" fmla="*/ 1 w 817"/>
                <a:gd name="T57" fmla="*/ 0 h 505"/>
                <a:gd name="T58" fmla="*/ 2 w 817"/>
                <a:gd name="T59" fmla="*/ 0 h 505"/>
                <a:gd name="T60" fmla="*/ 2 w 817"/>
                <a:gd name="T61" fmla="*/ 0 h 505"/>
                <a:gd name="T62" fmla="*/ 2 w 817"/>
                <a:gd name="T63" fmla="*/ 0 h 505"/>
                <a:gd name="T64" fmla="*/ 2 w 817"/>
                <a:gd name="T65" fmla="*/ 0 h 505"/>
                <a:gd name="T66" fmla="*/ 2 w 817"/>
                <a:gd name="T67" fmla="*/ 0 h 505"/>
                <a:gd name="T68" fmla="*/ 2 w 817"/>
                <a:gd name="T69" fmla="*/ 0 h 505"/>
                <a:gd name="T70" fmla="*/ 2 w 817"/>
                <a:gd name="T71" fmla="*/ 0 h 505"/>
                <a:gd name="T72" fmla="*/ 2 w 817"/>
                <a:gd name="T73" fmla="*/ 0 h 505"/>
                <a:gd name="T74" fmla="*/ 2 w 817"/>
                <a:gd name="T75" fmla="*/ 0 h 5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7"/>
                <a:gd name="T115" fmla="*/ 0 h 505"/>
                <a:gd name="T116" fmla="*/ 817 w 817"/>
                <a:gd name="T117" fmla="*/ 505 h 5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7" h="505">
                  <a:moveTo>
                    <a:pt x="802" y="218"/>
                  </a:moveTo>
                  <a:lnTo>
                    <a:pt x="790" y="198"/>
                  </a:lnTo>
                  <a:lnTo>
                    <a:pt x="776" y="179"/>
                  </a:lnTo>
                  <a:lnTo>
                    <a:pt x="758" y="159"/>
                  </a:lnTo>
                  <a:lnTo>
                    <a:pt x="741" y="139"/>
                  </a:lnTo>
                  <a:lnTo>
                    <a:pt x="720" y="121"/>
                  </a:lnTo>
                  <a:lnTo>
                    <a:pt x="698" y="103"/>
                  </a:lnTo>
                  <a:lnTo>
                    <a:pt x="675" y="85"/>
                  </a:lnTo>
                  <a:lnTo>
                    <a:pt x="651" y="69"/>
                  </a:lnTo>
                  <a:lnTo>
                    <a:pt x="625" y="54"/>
                  </a:lnTo>
                  <a:lnTo>
                    <a:pt x="597" y="42"/>
                  </a:lnTo>
                  <a:lnTo>
                    <a:pt x="568" y="30"/>
                  </a:lnTo>
                  <a:lnTo>
                    <a:pt x="538" y="20"/>
                  </a:lnTo>
                  <a:lnTo>
                    <a:pt x="508" y="12"/>
                  </a:lnTo>
                  <a:lnTo>
                    <a:pt x="476" y="5"/>
                  </a:lnTo>
                  <a:lnTo>
                    <a:pt x="443" y="1"/>
                  </a:lnTo>
                  <a:lnTo>
                    <a:pt x="409" y="0"/>
                  </a:lnTo>
                  <a:lnTo>
                    <a:pt x="376" y="1"/>
                  </a:lnTo>
                  <a:lnTo>
                    <a:pt x="342" y="5"/>
                  </a:lnTo>
                  <a:lnTo>
                    <a:pt x="310" y="12"/>
                  </a:lnTo>
                  <a:lnTo>
                    <a:pt x="279" y="20"/>
                  </a:lnTo>
                  <a:lnTo>
                    <a:pt x="249" y="30"/>
                  </a:lnTo>
                  <a:lnTo>
                    <a:pt x="220" y="42"/>
                  </a:lnTo>
                  <a:lnTo>
                    <a:pt x="192" y="54"/>
                  </a:lnTo>
                  <a:lnTo>
                    <a:pt x="166" y="69"/>
                  </a:lnTo>
                  <a:lnTo>
                    <a:pt x="142" y="85"/>
                  </a:lnTo>
                  <a:lnTo>
                    <a:pt x="117" y="103"/>
                  </a:lnTo>
                  <a:lnTo>
                    <a:pt x="96" y="121"/>
                  </a:lnTo>
                  <a:lnTo>
                    <a:pt x="76" y="139"/>
                  </a:lnTo>
                  <a:lnTo>
                    <a:pt x="58" y="159"/>
                  </a:lnTo>
                  <a:lnTo>
                    <a:pt x="41" y="179"/>
                  </a:lnTo>
                  <a:lnTo>
                    <a:pt x="26" y="198"/>
                  </a:lnTo>
                  <a:lnTo>
                    <a:pt x="14" y="218"/>
                  </a:lnTo>
                  <a:lnTo>
                    <a:pt x="9" y="225"/>
                  </a:lnTo>
                  <a:lnTo>
                    <a:pt x="6" y="232"/>
                  </a:lnTo>
                  <a:lnTo>
                    <a:pt x="2" y="239"/>
                  </a:lnTo>
                  <a:lnTo>
                    <a:pt x="1" y="244"/>
                  </a:lnTo>
                  <a:lnTo>
                    <a:pt x="0" y="247"/>
                  </a:lnTo>
                  <a:lnTo>
                    <a:pt x="14" y="273"/>
                  </a:lnTo>
                  <a:lnTo>
                    <a:pt x="26" y="294"/>
                  </a:lnTo>
                  <a:lnTo>
                    <a:pt x="41" y="315"/>
                  </a:lnTo>
                  <a:lnTo>
                    <a:pt x="59" y="335"/>
                  </a:lnTo>
                  <a:lnTo>
                    <a:pt x="77" y="356"/>
                  </a:lnTo>
                  <a:lnTo>
                    <a:pt x="98" y="376"/>
                  </a:lnTo>
                  <a:lnTo>
                    <a:pt x="120" y="395"/>
                  </a:lnTo>
                  <a:lnTo>
                    <a:pt x="144" y="414"/>
                  </a:lnTo>
                  <a:lnTo>
                    <a:pt x="168" y="430"/>
                  </a:lnTo>
                  <a:lnTo>
                    <a:pt x="195" y="446"/>
                  </a:lnTo>
                  <a:lnTo>
                    <a:pt x="222" y="461"/>
                  </a:lnTo>
                  <a:lnTo>
                    <a:pt x="251" y="474"/>
                  </a:lnTo>
                  <a:lnTo>
                    <a:pt x="281" y="484"/>
                  </a:lnTo>
                  <a:lnTo>
                    <a:pt x="312" y="493"/>
                  </a:lnTo>
                  <a:lnTo>
                    <a:pt x="343" y="499"/>
                  </a:lnTo>
                  <a:lnTo>
                    <a:pt x="376" y="504"/>
                  </a:lnTo>
                  <a:lnTo>
                    <a:pt x="409" y="505"/>
                  </a:lnTo>
                  <a:lnTo>
                    <a:pt x="443" y="504"/>
                  </a:lnTo>
                  <a:lnTo>
                    <a:pt x="475" y="499"/>
                  </a:lnTo>
                  <a:lnTo>
                    <a:pt x="506" y="493"/>
                  </a:lnTo>
                  <a:lnTo>
                    <a:pt x="536" y="484"/>
                  </a:lnTo>
                  <a:lnTo>
                    <a:pt x="566" y="474"/>
                  </a:lnTo>
                  <a:lnTo>
                    <a:pt x="595" y="461"/>
                  </a:lnTo>
                  <a:lnTo>
                    <a:pt x="622" y="446"/>
                  </a:lnTo>
                  <a:lnTo>
                    <a:pt x="648" y="430"/>
                  </a:lnTo>
                  <a:lnTo>
                    <a:pt x="673" y="414"/>
                  </a:lnTo>
                  <a:lnTo>
                    <a:pt x="696" y="395"/>
                  </a:lnTo>
                  <a:lnTo>
                    <a:pt x="718" y="376"/>
                  </a:lnTo>
                  <a:lnTo>
                    <a:pt x="739" y="356"/>
                  </a:lnTo>
                  <a:lnTo>
                    <a:pt x="757" y="335"/>
                  </a:lnTo>
                  <a:lnTo>
                    <a:pt x="775" y="315"/>
                  </a:lnTo>
                  <a:lnTo>
                    <a:pt x="790" y="294"/>
                  </a:lnTo>
                  <a:lnTo>
                    <a:pt x="802" y="273"/>
                  </a:lnTo>
                  <a:lnTo>
                    <a:pt x="810" y="259"/>
                  </a:lnTo>
                  <a:lnTo>
                    <a:pt x="815" y="251"/>
                  </a:lnTo>
                  <a:lnTo>
                    <a:pt x="816" y="248"/>
                  </a:lnTo>
                  <a:lnTo>
                    <a:pt x="816" y="247"/>
                  </a:lnTo>
                  <a:lnTo>
                    <a:pt x="817" y="244"/>
                  </a:lnTo>
                  <a:lnTo>
                    <a:pt x="802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5" name="Freeform 431">
              <a:extLst>
                <a:ext uri="{FF2B5EF4-FFF2-40B4-BE49-F238E27FC236}">
                  <a16:creationId xmlns:a16="http://schemas.microsoft.com/office/drawing/2014/main" id="{4A4087DF-324D-42FA-A269-96FFA6A46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3587"/>
              <a:ext cx="347" cy="197"/>
            </a:xfrm>
            <a:custGeom>
              <a:avLst/>
              <a:gdLst>
                <a:gd name="T0" fmla="*/ 0 w 695"/>
                <a:gd name="T1" fmla="*/ 0 h 396"/>
                <a:gd name="T2" fmla="*/ 0 w 695"/>
                <a:gd name="T3" fmla="*/ 0 h 396"/>
                <a:gd name="T4" fmla="*/ 0 w 695"/>
                <a:gd name="T5" fmla="*/ 0 h 396"/>
                <a:gd name="T6" fmla="*/ 0 w 695"/>
                <a:gd name="T7" fmla="*/ 0 h 396"/>
                <a:gd name="T8" fmla="*/ 0 w 695"/>
                <a:gd name="T9" fmla="*/ 0 h 396"/>
                <a:gd name="T10" fmla="*/ 0 w 695"/>
                <a:gd name="T11" fmla="*/ 0 h 396"/>
                <a:gd name="T12" fmla="*/ 0 w 695"/>
                <a:gd name="T13" fmla="*/ 0 h 396"/>
                <a:gd name="T14" fmla="*/ 0 w 695"/>
                <a:gd name="T15" fmla="*/ 0 h 396"/>
                <a:gd name="T16" fmla="*/ 0 w 695"/>
                <a:gd name="T17" fmla="*/ 0 h 396"/>
                <a:gd name="T18" fmla="*/ 0 w 695"/>
                <a:gd name="T19" fmla="*/ 0 h 396"/>
                <a:gd name="T20" fmla="*/ 0 w 695"/>
                <a:gd name="T21" fmla="*/ 0 h 396"/>
                <a:gd name="T22" fmla="*/ 0 w 695"/>
                <a:gd name="T23" fmla="*/ 0 h 396"/>
                <a:gd name="T24" fmla="*/ 0 w 695"/>
                <a:gd name="T25" fmla="*/ 0 h 396"/>
                <a:gd name="T26" fmla="*/ 0 w 695"/>
                <a:gd name="T27" fmla="*/ 0 h 396"/>
                <a:gd name="T28" fmla="*/ 0 w 695"/>
                <a:gd name="T29" fmla="*/ 0 h 396"/>
                <a:gd name="T30" fmla="*/ 0 w 695"/>
                <a:gd name="T31" fmla="*/ 0 h 396"/>
                <a:gd name="T32" fmla="*/ 0 w 695"/>
                <a:gd name="T33" fmla="*/ 0 h 396"/>
                <a:gd name="T34" fmla="*/ 0 w 695"/>
                <a:gd name="T35" fmla="*/ 0 h 396"/>
                <a:gd name="T36" fmla="*/ 0 w 695"/>
                <a:gd name="T37" fmla="*/ 0 h 396"/>
                <a:gd name="T38" fmla="*/ 1 w 695"/>
                <a:gd name="T39" fmla="*/ 0 h 396"/>
                <a:gd name="T40" fmla="*/ 1 w 695"/>
                <a:gd name="T41" fmla="*/ 0 h 396"/>
                <a:gd name="T42" fmla="*/ 1 w 695"/>
                <a:gd name="T43" fmla="*/ 0 h 396"/>
                <a:gd name="T44" fmla="*/ 1 w 695"/>
                <a:gd name="T45" fmla="*/ 0 h 396"/>
                <a:gd name="T46" fmla="*/ 1 w 695"/>
                <a:gd name="T47" fmla="*/ 0 h 396"/>
                <a:gd name="T48" fmla="*/ 1 w 695"/>
                <a:gd name="T49" fmla="*/ 0 h 396"/>
                <a:gd name="T50" fmla="*/ 1 w 695"/>
                <a:gd name="T51" fmla="*/ 0 h 396"/>
                <a:gd name="T52" fmla="*/ 1 w 695"/>
                <a:gd name="T53" fmla="*/ 0 h 396"/>
                <a:gd name="T54" fmla="*/ 1 w 695"/>
                <a:gd name="T55" fmla="*/ 0 h 396"/>
                <a:gd name="T56" fmla="*/ 1 w 695"/>
                <a:gd name="T57" fmla="*/ 0 h 396"/>
                <a:gd name="T58" fmla="*/ 0 w 695"/>
                <a:gd name="T59" fmla="*/ 0 h 396"/>
                <a:gd name="T60" fmla="*/ 0 w 695"/>
                <a:gd name="T61" fmla="*/ 0 h 396"/>
                <a:gd name="T62" fmla="*/ 0 w 695"/>
                <a:gd name="T63" fmla="*/ 0 h 3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5"/>
                <a:gd name="T97" fmla="*/ 0 h 396"/>
                <a:gd name="T98" fmla="*/ 695 w 695"/>
                <a:gd name="T99" fmla="*/ 396 h 3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5" h="396">
                  <a:moveTo>
                    <a:pt x="348" y="396"/>
                  </a:moveTo>
                  <a:lnTo>
                    <a:pt x="320" y="395"/>
                  </a:lnTo>
                  <a:lnTo>
                    <a:pt x="293" y="391"/>
                  </a:lnTo>
                  <a:lnTo>
                    <a:pt x="265" y="385"/>
                  </a:lnTo>
                  <a:lnTo>
                    <a:pt x="239" y="378"/>
                  </a:lnTo>
                  <a:lnTo>
                    <a:pt x="212" y="368"/>
                  </a:lnTo>
                  <a:lnTo>
                    <a:pt x="187" y="358"/>
                  </a:lnTo>
                  <a:lnTo>
                    <a:pt x="163" y="345"/>
                  </a:lnTo>
                  <a:lnTo>
                    <a:pt x="139" y="331"/>
                  </a:lnTo>
                  <a:lnTo>
                    <a:pt x="118" y="316"/>
                  </a:lnTo>
                  <a:lnTo>
                    <a:pt x="96" y="300"/>
                  </a:lnTo>
                  <a:lnTo>
                    <a:pt x="76" y="283"/>
                  </a:lnTo>
                  <a:lnTo>
                    <a:pt x="58" y="265"/>
                  </a:lnTo>
                  <a:lnTo>
                    <a:pt x="42" y="247"/>
                  </a:lnTo>
                  <a:lnTo>
                    <a:pt x="25" y="229"/>
                  </a:lnTo>
                  <a:lnTo>
                    <a:pt x="12" y="210"/>
                  </a:lnTo>
                  <a:lnTo>
                    <a:pt x="0" y="191"/>
                  </a:lnTo>
                  <a:lnTo>
                    <a:pt x="12" y="172"/>
                  </a:lnTo>
                  <a:lnTo>
                    <a:pt x="24" y="155"/>
                  </a:lnTo>
                  <a:lnTo>
                    <a:pt x="39" y="138"/>
                  </a:lnTo>
                  <a:lnTo>
                    <a:pt x="56" y="120"/>
                  </a:lnTo>
                  <a:lnTo>
                    <a:pt x="74" y="104"/>
                  </a:lnTo>
                  <a:lnTo>
                    <a:pt x="93" y="88"/>
                  </a:lnTo>
                  <a:lnTo>
                    <a:pt x="114" y="73"/>
                  </a:lnTo>
                  <a:lnTo>
                    <a:pt x="136" y="59"/>
                  </a:lnTo>
                  <a:lnTo>
                    <a:pt x="159" y="46"/>
                  </a:lnTo>
                  <a:lnTo>
                    <a:pt x="183" y="35"/>
                  </a:lnTo>
                  <a:lnTo>
                    <a:pt x="209" y="25"/>
                  </a:lnTo>
                  <a:lnTo>
                    <a:pt x="235" y="16"/>
                  </a:lnTo>
                  <a:lnTo>
                    <a:pt x="262" y="10"/>
                  </a:lnTo>
                  <a:lnTo>
                    <a:pt x="290" y="5"/>
                  </a:lnTo>
                  <a:lnTo>
                    <a:pt x="319" y="1"/>
                  </a:lnTo>
                  <a:lnTo>
                    <a:pt x="348" y="0"/>
                  </a:lnTo>
                  <a:lnTo>
                    <a:pt x="377" y="1"/>
                  </a:lnTo>
                  <a:lnTo>
                    <a:pt x="406" y="5"/>
                  </a:lnTo>
                  <a:lnTo>
                    <a:pt x="433" y="10"/>
                  </a:lnTo>
                  <a:lnTo>
                    <a:pt x="460" y="16"/>
                  </a:lnTo>
                  <a:lnTo>
                    <a:pt x="486" y="25"/>
                  </a:lnTo>
                  <a:lnTo>
                    <a:pt x="512" y="35"/>
                  </a:lnTo>
                  <a:lnTo>
                    <a:pt x="536" y="46"/>
                  </a:lnTo>
                  <a:lnTo>
                    <a:pt x="559" y="59"/>
                  </a:lnTo>
                  <a:lnTo>
                    <a:pt x="581" y="73"/>
                  </a:lnTo>
                  <a:lnTo>
                    <a:pt x="602" y="88"/>
                  </a:lnTo>
                  <a:lnTo>
                    <a:pt x="621" y="104"/>
                  </a:lnTo>
                  <a:lnTo>
                    <a:pt x="639" y="120"/>
                  </a:lnTo>
                  <a:lnTo>
                    <a:pt x="656" y="138"/>
                  </a:lnTo>
                  <a:lnTo>
                    <a:pt x="671" y="155"/>
                  </a:lnTo>
                  <a:lnTo>
                    <a:pt x="684" y="172"/>
                  </a:lnTo>
                  <a:lnTo>
                    <a:pt x="695" y="191"/>
                  </a:lnTo>
                  <a:lnTo>
                    <a:pt x="684" y="210"/>
                  </a:lnTo>
                  <a:lnTo>
                    <a:pt x="670" y="229"/>
                  </a:lnTo>
                  <a:lnTo>
                    <a:pt x="654" y="247"/>
                  </a:lnTo>
                  <a:lnTo>
                    <a:pt x="637" y="265"/>
                  </a:lnTo>
                  <a:lnTo>
                    <a:pt x="619" y="283"/>
                  </a:lnTo>
                  <a:lnTo>
                    <a:pt x="599" y="300"/>
                  </a:lnTo>
                  <a:lnTo>
                    <a:pt x="578" y="316"/>
                  </a:lnTo>
                  <a:lnTo>
                    <a:pt x="556" y="331"/>
                  </a:lnTo>
                  <a:lnTo>
                    <a:pt x="533" y="345"/>
                  </a:lnTo>
                  <a:lnTo>
                    <a:pt x="508" y="358"/>
                  </a:lnTo>
                  <a:lnTo>
                    <a:pt x="483" y="368"/>
                  </a:lnTo>
                  <a:lnTo>
                    <a:pt x="458" y="378"/>
                  </a:lnTo>
                  <a:lnTo>
                    <a:pt x="431" y="385"/>
                  </a:lnTo>
                  <a:lnTo>
                    <a:pt x="403" y="391"/>
                  </a:lnTo>
                  <a:lnTo>
                    <a:pt x="376" y="395"/>
                  </a:lnTo>
                  <a:lnTo>
                    <a:pt x="348" y="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6" name="Freeform 432">
              <a:extLst>
                <a:ext uri="{FF2B5EF4-FFF2-40B4-BE49-F238E27FC236}">
                  <a16:creationId xmlns:a16="http://schemas.microsoft.com/office/drawing/2014/main" id="{0D357D93-D9D9-47DE-8971-ECABF466F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3602"/>
              <a:ext cx="167" cy="167"/>
            </a:xfrm>
            <a:custGeom>
              <a:avLst/>
              <a:gdLst>
                <a:gd name="T0" fmla="*/ 0 w 335"/>
                <a:gd name="T1" fmla="*/ 0 h 336"/>
                <a:gd name="T2" fmla="*/ 0 w 335"/>
                <a:gd name="T3" fmla="*/ 0 h 336"/>
                <a:gd name="T4" fmla="*/ 0 w 335"/>
                <a:gd name="T5" fmla="*/ 0 h 336"/>
                <a:gd name="T6" fmla="*/ 0 w 335"/>
                <a:gd name="T7" fmla="*/ 0 h 336"/>
                <a:gd name="T8" fmla="*/ 0 w 335"/>
                <a:gd name="T9" fmla="*/ 0 h 336"/>
                <a:gd name="T10" fmla="*/ 0 w 335"/>
                <a:gd name="T11" fmla="*/ 0 h 336"/>
                <a:gd name="T12" fmla="*/ 0 w 335"/>
                <a:gd name="T13" fmla="*/ 0 h 336"/>
                <a:gd name="T14" fmla="*/ 0 w 335"/>
                <a:gd name="T15" fmla="*/ 0 h 336"/>
                <a:gd name="T16" fmla="*/ 0 w 335"/>
                <a:gd name="T17" fmla="*/ 0 h 336"/>
                <a:gd name="T18" fmla="*/ 0 w 335"/>
                <a:gd name="T19" fmla="*/ 0 h 336"/>
                <a:gd name="T20" fmla="*/ 0 w 335"/>
                <a:gd name="T21" fmla="*/ 0 h 336"/>
                <a:gd name="T22" fmla="*/ 0 w 335"/>
                <a:gd name="T23" fmla="*/ 0 h 336"/>
                <a:gd name="T24" fmla="*/ 0 w 335"/>
                <a:gd name="T25" fmla="*/ 0 h 336"/>
                <a:gd name="T26" fmla="*/ 0 w 335"/>
                <a:gd name="T27" fmla="*/ 0 h 336"/>
                <a:gd name="T28" fmla="*/ 0 w 335"/>
                <a:gd name="T29" fmla="*/ 0 h 336"/>
                <a:gd name="T30" fmla="*/ 0 w 335"/>
                <a:gd name="T31" fmla="*/ 0 h 336"/>
                <a:gd name="T32" fmla="*/ 0 w 335"/>
                <a:gd name="T33" fmla="*/ 0 h 336"/>
                <a:gd name="T34" fmla="*/ 0 w 335"/>
                <a:gd name="T35" fmla="*/ 0 h 336"/>
                <a:gd name="T36" fmla="*/ 0 w 335"/>
                <a:gd name="T37" fmla="*/ 0 h 336"/>
                <a:gd name="T38" fmla="*/ 0 w 335"/>
                <a:gd name="T39" fmla="*/ 0 h 336"/>
                <a:gd name="T40" fmla="*/ 0 w 335"/>
                <a:gd name="T41" fmla="*/ 0 h 336"/>
                <a:gd name="T42" fmla="*/ 0 w 335"/>
                <a:gd name="T43" fmla="*/ 0 h 336"/>
                <a:gd name="T44" fmla="*/ 0 w 335"/>
                <a:gd name="T45" fmla="*/ 0 h 336"/>
                <a:gd name="T46" fmla="*/ 0 w 335"/>
                <a:gd name="T47" fmla="*/ 0 h 336"/>
                <a:gd name="T48" fmla="*/ 0 w 335"/>
                <a:gd name="T49" fmla="*/ 0 h 336"/>
                <a:gd name="T50" fmla="*/ 0 w 335"/>
                <a:gd name="T51" fmla="*/ 0 h 336"/>
                <a:gd name="T52" fmla="*/ 0 w 335"/>
                <a:gd name="T53" fmla="*/ 0 h 336"/>
                <a:gd name="T54" fmla="*/ 0 w 335"/>
                <a:gd name="T55" fmla="*/ 0 h 336"/>
                <a:gd name="T56" fmla="*/ 0 w 335"/>
                <a:gd name="T57" fmla="*/ 0 h 336"/>
                <a:gd name="T58" fmla="*/ 0 w 335"/>
                <a:gd name="T59" fmla="*/ 0 h 336"/>
                <a:gd name="T60" fmla="*/ 0 w 335"/>
                <a:gd name="T61" fmla="*/ 0 h 336"/>
                <a:gd name="T62" fmla="*/ 0 w 335"/>
                <a:gd name="T63" fmla="*/ 0 h 336"/>
                <a:gd name="T64" fmla="*/ 0 w 335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6"/>
                <a:gd name="T101" fmla="*/ 335 w 335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6">
                  <a:moveTo>
                    <a:pt x="168" y="336"/>
                  </a:moveTo>
                  <a:lnTo>
                    <a:pt x="202" y="332"/>
                  </a:lnTo>
                  <a:lnTo>
                    <a:pt x="233" y="323"/>
                  </a:lnTo>
                  <a:lnTo>
                    <a:pt x="262" y="307"/>
                  </a:lnTo>
                  <a:lnTo>
                    <a:pt x="286" y="286"/>
                  </a:lnTo>
                  <a:lnTo>
                    <a:pt x="307" y="262"/>
                  </a:lnTo>
                  <a:lnTo>
                    <a:pt x="322" y="233"/>
                  </a:lnTo>
                  <a:lnTo>
                    <a:pt x="332" y="202"/>
                  </a:lnTo>
                  <a:lnTo>
                    <a:pt x="335" y="169"/>
                  </a:lnTo>
                  <a:lnTo>
                    <a:pt x="332" y="134"/>
                  </a:lnTo>
                  <a:lnTo>
                    <a:pt x="322" y="103"/>
                  </a:lnTo>
                  <a:lnTo>
                    <a:pt x="307" y="74"/>
                  </a:lnTo>
                  <a:lnTo>
                    <a:pt x="286" y="50"/>
                  </a:lnTo>
                  <a:lnTo>
                    <a:pt x="262" y="29"/>
                  </a:lnTo>
                  <a:lnTo>
                    <a:pt x="233" y="13"/>
                  </a:lnTo>
                  <a:lnTo>
                    <a:pt x="202" y="4"/>
                  </a:lnTo>
                  <a:lnTo>
                    <a:pt x="168" y="0"/>
                  </a:lnTo>
                  <a:lnTo>
                    <a:pt x="134" y="4"/>
                  </a:lnTo>
                  <a:lnTo>
                    <a:pt x="103" y="13"/>
                  </a:lnTo>
                  <a:lnTo>
                    <a:pt x="74" y="29"/>
                  </a:lnTo>
                  <a:lnTo>
                    <a:pt x="50" y="50"/>
                  </a:lnTo>
                  <a:lnTo>
                    <a:pt x="29" y="74"/>
                  </a:lnTo>
                  <a:lnTo>
                    <a:pt x="13" y="103"/>
                  </a:lnTo>
                  <a:lnTo>
                    <a:pt x="4" y="134"/>
                  </a:lnTo>
                  <a:lnTo>
                    <a:pt x="0" y="169"/>
                  </a:lnTo>
                  <a:lnTo>
                    <a:pt x="4" y="202"/>
                  </a:lnTo>
                  <a:lnTo>
                    <a:pt x="13" y="233"/>
                  </a:lnTo>
                  <a:lnTo>
                    <a:pt x="29" y="262"/>
                  </a:lnTo>
                  <a:lnTo>
                    <a:pt x="50" y="286"/>
                  </a:lnTo>
                  <a:lnTo>
                    <a:pt x="74" y="307"/>
                  </a:lnTo>
                  <a:lnTo>
                    <a:pt x="103" y="323"/>
                  </a:lnTo>
                  <a:lnTo>
                    <a:pt x="134" y="332"/>
                  </a:lnTo>
                  <a:lnTo>
                    <a:pt x="168" y="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7" name="Freeform 433">
              <a:extLst>
                <a:ext uri="{FF2B5EF4-FFF2-40B4-BE49-F238E27FC236}">
                  <a16:creationId xmlns:a16="http://schemas.microsoft.com/office/drawing/2014/main" id="{7F7D9AF7-CC61-4319-83CD-D74D044DE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3652"/>
              <a:ext cx="27" cy="28"/>
            </a:xfrm>
            <a:custGeom>
              <a:avLst/>
              <a:gdLst>
                <a:gd name="T0" fmla="*/ 1 w 54"/>
                <a:gd name="T1" fmla="*/ 1 h 55"/>
                <a:gd name="T2" fmla="*/ 1 w 54"/>
                <a:gd name="T3" fmla="*/ 1 h 55"/>
                <a:gd name="T4" fmla="*/ 1 w 54"/>
                <a:gd name="T5" fmla="*/ 1 h 55"/>
                <a:gd name="T6" fmla="*/ 1 w 54"/>
                <a:gd name="T7" fmla="*/ 1 h 55"/>
                <a:gd name="T8" fmla="*/ 1 w 54"/>
                <a:gd name="T9" fmla="*/ 1 h 55"/>
                <a:gd name="T10" fmla="*/ 1 w 54"/>
                <a:gd name="T11" fmla="*/ 1 h 55"/>
                <a:gd name="T12" fmla="*/ 1 w 54"/>
                <a:gd name="T13" fmla="*/ 1 h 55"/>
                <a:gd name="T14" fmla="*/ 1 w 54"/>
                <a:gd name="T15" fmla="*/ 1 h 55"/>
                <a:gd name="T16" fmla="*/ 1 w 54"/>
                <a:gd name="T17" fmla="*/ 0 h 55"/>
                <a:gd name="T18" fmla="*/ 1 w 54"/>
                <a:gd name="T19" fmla="*/ 1 h 55"/>
                <a:gd name="T20" fmla="*/ 1 w 54"/>
                <a:gd name="T21" fmla="*/ 1 h 55"/>
                <a:gd name="T22" fmla="*/ 1 w 54"/>
                <a:gd name="T23" fmla="*/ 1 h 55"/>
                <a:gd name="T24" fmla="*/ 0 w 54"/>
                <a:gd name="T25" fmla="*/ 1 h 55"/>
                <a:gd name="T26" fmla="*/ 1 w 54"/>
                <a:gd name="T27" fmla="*/ 1 h 55"/>
                <a:gd name="T28" fmla="*/ 1 w 54"/>
                <a:gd name="T29" fmla="*/ 1 h 55"/>
                <a:gd name="T30" fmla="*/ 1 w 54"/>
                <a:gd name="T31" fmla="*/ 1 h 55"/>
                <a:gd name="T32" fmla="*/ 1 w 54"/>
                <a:gd name="T33" fmla="*/ 1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55"/>
                <a:gd name="T53" fmla="*/ 54 w 54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55">
                  <a:moveTo>
                    <a:pt x="27" y="55"/>
                  </a:moveTo>
                  <a:lnTo>
                    <a:pt x="38" y="53"/>
                  </a:lnTo>
                  <a:lnTo>
                    <a:pt x="46" y="47"/>
                  </a:lnTo>
                  <a:lnTo>
                    <a:pt x="52" y="38"/>
                  </a:lnTo>
                  <a:lnTo>
                    <a:pt x="54" y="27"/>
                  </a:lnTo>
                  <a:lnTo>
                    <a:pt x="52" y="17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2" y="38"/>
                  </a:lnTo>
                  <a:lnTo>
                    <a:pt x="8" y="47"/>
                  </a:lnTo>
                  <a:lnTo>
                    <a:pt x="17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8" name="Freeform 434">
              <a:extLst>
                <a:ext uri="{FF2B5EF4-FFF2-40B4-BE49-F238E27FC236}">
                  <a16:creationId xmlns:a16="http://schemas.microsoft.com/office/drawing/2014/main" id="{DF990E9D-D0C8-4A1D-8FF0-2F9BC4747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543"/>
              <a:ext cx="58" cy="64"/>
            </a:xfrm>
            <a:custGeom>
              <a:avLst/>
              <a:gdLst>
                <a:gd name="T0" fmla="*/ 1 w 116"/>
                <a:gd name="T1" fmla="*/ 0 h 129"/>
                <a:gd name="T2" fmla="*/ 0 w 116"/>
                <a:gd name="T3" fmla="*/ 0 h 129"/>
                <a:gd name="T4" fmla="*/ 1 w 116"/>
                <a:gd name="T5" fmla="*/ 0 h 129"/>
                <a:gd name="T6" fmla="*/ 1 w 116"/>
                <a:gd name="T7" fmla="*/ 0 h 129"/>
                <a:gd name="T8" fmla="*/ 1 w 116"/>
                <a:gd name="T9" fmla="*/ 0 h 129"/>
                <a:gd name="T10" fmla="*/ 1 w 116"/>
                <a:gd name="T11" fmla="*/ 0 h 129"/>
                <a:gd name="T12" fmla="*/ 1 w 116"/>
                <a:gd name="T13" fmla="*/ 0 h 129"/>
                <a:gd name="T14" fmla="*/ 1 w 116"/>
                <a:gd name="T15" fmla="*/ 0 h 129"/>
                <a:gd name="T16" fmla="*/ 1 w 116"/>
                <a:gd name="T17" fmla="*/ 0 h 129"/>
                <a:gd name="T18" fmla="*/ 1 w 116"/>
                <a:gd name="T19" fmla="*/ 0 h 129"/>
                <a:gd name="T20" fmla="*/ 1 w 116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129"/>
                <a:gd name="T35" fmla="*/ 116 w 116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129">
                  <a:moveTo>
                    <a:pt x="116" y="95"/>
                  </a:moveTo>
                  <a:lnTo>
                    <a:pt x="0" y="0"/>
                  </a:lnTo>
                  <a:lnTo>
                    <a:pt x="76" y="129"/>
                  </a:lnTo>
                  <a:lnTo>
                    <a:pt x="81" y="124"/>
                  </a:lnTo>
                  <a:lnTo>
                    <a:pt x="86" y="121"/>
                  </a:lnTo>
                  <a:lnTo>
                    <a:pt x="90" y="116"/>
                  </a:lnTo>
                  <a:lnTo>
                    <a:pt x="95" y="112"/>
                  </a:lnTo>
                  <a:lnTo>
                    <a:pt x="101" y="107"/>
                  </a:lnTo>
                  <a:lnTo>
                    <a:pt x="105" y="103"/>
                  </a:lnTo>
                  <a:lnTo>
                    <a:pt x="111" y="99"/>
                  </a:lnTo>
                  <a:lnTo>
                    <a:pt x="116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9" name="Freeform 435">
              <a:extLst>
                <a:ext uri="{FF2B5EF4-FFF2-40B4-BE49-F238E27FC236}">
                  <a16:creationId xmlns:a16="http://schemas.microsoft.com/office/drawing/2014/main" id="{54B19CDB-B6C7-47C7-9EEA-42A5D1F1F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3501"/>
              <a:ext cx="45" cy="70"/>
            </a:xfrm>
            <a:custGeom>
              <a:avLst/>
              <a:gdLst>
                <a:gd name="T0" fmla="*/ 0 w 90"/>
                <a:gd name="T1" fmla="*/ 0 h 139"/>
                <a:gd name="T2" fmla="*/ 1 w 90"/>
                <a:gd name="T3" fmla="*/ 1 h 139"/>
                <a:gd name="T4" fmla="*/ 1 w 90"/>
                <a:gd name="T5" fmla="*/ 1 h 139"/>
                <a:gd name="T6" fmla="*/ 1 w 90"/>
                <a:gd name="T7" fmla="*/ 1 h 139"/>
                <a:gd name="T8" fmla="*/ 1 w 90"/>
                <a:gd name="T9" fmla="*/ 1 h 139"/>
                <a:gd name="T10" fmla="*/ 1 w 90"/>
                <a:gd name="T11" fmla="*/ 1 h 139"/>
                <a:gd name="T12" fmla="*/ 1 w 90"/>
                <a:gd name="T13" fmla="*/ 1 h 139"/>
                <a:gd name="T14" fmla="*/ 1 w 90"/>
                <a:gd name="T15" fmla="*/ 1 h 139"/>
                <a:gd name="T16" fmla="*/ 1 w 90"/>
                <a:gd name="T17" fmla="*/ 1 h 139"/>
                <a:gd name="T18" fmla="*/ 1 w 90"/>
                <a:gd name="T19" fmla="*/ 1 h 139"/>
                <a:gd name="T20" fmla="*/ 0 w 90"/>
                <a:gd name="T21" fmla="*/ 0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39"/>
                <a:gd name="T35" fmla="*/ 90 w 90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39">
                  <a:moveTo>
                    <a:pt x="0" y="0"/>
                  </a:moveTo>
                  <a:lnTo>
                    <a:pt x="45" y="139"/>
                  </a:lnTo>
                  <a:lnTo>
                    <a:pt x="51" y="136"/>
                  </a:lnTo>
                  <a:lnTo>
                    <a:pt x="56" y="133"/>
                  </a:lnTo>
                  <a:lnTo>
                    <a:pt x="61" y="130"/>
                  </a:lnTo>
                  <a:lnTo>
                    <a:pt x="67" y="128"/>
                  </a:lnTo>
                  <a:lnTo>
                    <a:pt x="73" y="124"/>
                  </a:lnTo>
                  <a:lnTo>
                    <a:pt x="79" y="122"/>
                  </a:lnTo>
                  <a:lnTo>
                    <a:pt x="84" y="118"/>
                  </a:lnTo>
                  <a:lnTo>
                    <a:pt x="9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0" name="Freeform 436">
              <a:extLst>
                <a:ext uri="{FF2B5EF4-FFF2-40B4-BE49-F238E27FC236}">
                  <a16:creationId xmlns:a16="http://schemas.microsoft.com/office/drawing/2014/main" id="{002F59A9-4EB4-4C5F-87DA-C0E43417E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3475"/>
              <a:ext cx="29" cy="71"/>
            </a:xfrm>
            <a:custGeom>
              <a:avLst/>
              <a:gdLst>
                <a:gd name="T0" fmla="*/ 0 w 59"/>
                <a:gd name="T1" fmla="*/ 0 h 143"/>
                <a:gd name="T2" fmla="*/ 0 w 59"/>
                <a:gd name="T3" fmla="*/ 0 h 143"/>
                <a:gd name="T4" fmla="*/ 0 w 59"/>
                <a:gd name="T5" fmla="*/ 0 h 143"/>
                <a:gd name="T6" fmla="*/ 0 w 59"/>
                <a:gd name="T7" fmla="*/ 0 h 143"/>
                <a:gd name="T8" fmla="*/ 0 w 59"/>
                <a:gd name="T9" fmla="*/ 0 h 143"/>
                <a:gd name="T10" fmla="*/ 0 w 59"/>
                <a:gd name="T11" fmla="*/ 0 h 143"/>
                <a:gd name="T12" fmla="*/ 0 w 59"/>
                <a:gd name="T13" fmla="*/ 0 h 143"/>
                <a:gd name="T14" fmla="*/ 0 w 59"/>
                <a:gd name="T15" fmla="*/ 0 h 143"/>
                <a:gd name="T16" fmla="*/ 0 w 59"/>
                <a:gd name="T17" fmla="*/ 0 h 143"/>
                <a:gd name="T18" fmla="*/ 0 w 59"/>
                <a:gd name="T19" fmla="*/ 0 h 143"/>
                <a:gd name="T20" fmla="*/ 0 w 59"/>
                <a:gd name="T21" fmla="*/ 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143"/>
                <a:gd name="T35" fmla="*/ 59 w 59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143">
                  <a:moveTo>
                    <a:pt x="0" y="0"/>
                  </a:moveTo>
                  <a:lnTo>
                    <a:pt x="11" y="143"/>
                  </a:lnTo>
                  <a:lnTo>
                    <a:pt x="17" y="141"/>
                  </a:lnTo>
                  <a:lnTo>
                    <a:pt x="23" y="139"/>
                  </a:lnTo>
                  <a:lnTo>
                    <a:pt x="29" y="138"/>
                  </a:lnTo>
                  <a:lnTo>
                    <a:pt x="35" y="136"/>
                  </a:lnTo>
                  <a:lnTo>
                    <a:pt x="41" y="135"/>
                  </a:lnTo>
                  <a:lnTo>
                    <a:pt x="48" y="132"/>
                  </a:lnTo>
                  <a:lnTo>
                    <a:pt x="53" y="131"/>
                  </a:lnTo>
                  <a:lnTo>
                    <a:pt x="59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1" name="Freeform 437">
              <a:extLst>
                <a:ext uri="{FF2B5EF4-FFF2-40B4-BE49-F238E27FC236}">
                  <a16:creationId xmlns:a16="http://schemas.microsoft.com/office/drawing/2014/main" id="{F8EFE5CD-AA91-4668-8F84-F48DC090F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" y="3549"/>
              <a:ext cx="59" cy="63"/>
            </a:xfrm>
            <a:custGeom>
              <a:avLst/>
              <a:gdLst>
                <a:gd name="T0" fmla="*/ 0 w 117"/>
                <a:gd name="T1" fmla="*/ 0 h 127"/>
                <a:gd name="T2" fmla="*/ 1 w 117"/>
                <a:gd name="T3" fmla="*/ 0 h 127"/>
                <a:gd name="T4" fmla="*/ 1 w 117"/>
                <a:gd name="T5" fmla="*/ 0 h 127"/>
                <a:gd name="T6" fmla="*/ 1 w 117"/>
                <a:gd name="T7" fmla="*/ 0 h 127"/>
                <a:gd name="T8" fmla="*/ 1 w 117"/>
                <a:gd name="T9" fmla="*/ 0 h 127"/>
                <a:gd name="T10" fmla="*/ 1 w 117"/>
                <a:gd name="T11" fmla="*/ 0 h 127"/>
                <a:gd name="T12" fmla="*/ 1 w 117"/>
                <a:gd name="T13" fmla="*/ 0 h 127"/>
                <a:gd name="T14" fmla="*/ 1 w 117"/>
                <a:gd name="T15" fmla="*/ 0 h 127"/>
                <a:gd name="T16" fmla="*/ 1 w 117"/>
                <a:gd name="T17" fmla="*/ 0 h 127"/>
                <a:gd name="T18" fmla="*/ 1 w 117"/>
                <a:gd name="T19" fmla="*/ 0 h 127"/>
                <a:gd name="T20" fmla="*/ 0 w 117"/>
                <a:gd name="T21" fmla="*/ 0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"/>
                <a:gd name="T34" fmla="*/ 0 h 127"/>
                <a:gd name="T35" fmla="*/ 117 w 117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" h="127">
                  <a:moveTo>
                    <a:pt x="0" y="92"/>
                  </a:moveTo>
                  <a:lnTo>
                    <a:pt x="117" y="0"/>
                  </a:lnTo>
                  <a:lnTo>
                    <a:pt x="39" y="127"/>
                  </a:lnTo>
                  <a:lnTo>
                    <a:pt x="34" y="122"/>
                  </a:lnTo>
                  <a:lnTo>
                    <a:pt x="30" y="118"/>
                  </a:lnTo>
                  <a:lnTo>
                    <a:pt x="25" y="114"/>
                  </a:lnTo>
                  <a:lnTo>
                    <a:pt x="19" y="110"/>
                  </a:lnTo>
                  <a:lnTo>
                    <a:pt x="15" y="105"/>
                  </a:lnTo>
                  <a:lnTo>
                    <a:pt x="10" y="101"/>
                  </a:lnTo>
                  <a:lnTo>
                    <a:pt x="4" y="97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2" name="Freeform 438">
              <a:extLst>
                <a:ext uri="{FF2B5EF4-FFF2-40B4-BE49-F238E27FC236}">
                  <a16:creationId xmlns:a16="http://schemas.microsoft.com/office/drawing/2014/main" id="{91EA5257-1D33-49EA-A5B0-3FC05E810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3505"/>
              <a:ext cx="46" cy="69"/>
            </a:xfrm>
            <a:custGeom>
              <a:avLst/>
              <a:gdLst>
                <a:gd name="T0" fmla="*/ 0 w 93"/>
                <a:gd name="T1" fmla="*/ 0 h 137"/>
                <a:gd name="T2" fmla="*/ 0 w 93"/>
                <a:gd name="T3" fmla="*/ 1 h 137"/>
                <a:gd name="T4" fmla="*/ 0 w 93"/>
                <a:gd name="T5" fmla="*/ 1 h 137"/>
                <a:gd name="T6" fmla="*/ 0 w 93"/>
                <a:gd name="T7" fmla="*/ 1 h 137"/>
                <a:gd name="T8" fmla="*/ 0 w 93"/>
                <a:gd name="T9" fmla="*/ 1 h 137"/>
                <a:gd name="T10" fmla="*/ 0 w 93"/>
                <a:gd name="T11" fmla="*/ 1 h 137"/>
                <a:gd name="T12" fmla="*/ 0 w 93"/>
                <a:gd name="T13" fmla="*/ 1 h 137"/>
                <a:gd name="T14" fmla="*/ 0 w 93"/>
                <a:gd name="T15" fmla="*/ 1 h 137"/>
                <a:gd name="T16" fmla="*/ 0 w 93"/>
                <a:gd name="T17" fmla="*/ 1 h 137"/>
                <a:gd name="T18" fmla="*/ 0 w 93"/>
                <a:gd name="T19" fmla="*/ 1 h 137"/>
                <a:gd name="T20" fmla="*/ 0 w 93"/>
                <a:gd name="T21" fmla="*/ 0 h 1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137"/>
                <a:gd name="T35" fmla="*/ 93 w 93"/>
                <a:gd name="T36" fmla="*/ 137 h 1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137">
                  <a:moveTo>
                    <a:pt x="93" y="0"/>
                  </a:moveTo>
                  <a:lnTo>
                    <a:pt x="45" y="137"/>
                  </a:lnTo>
                  <a:lnTo>
                    <a:pt x="40" y="134"/>
                  </a:lnTo>
                  <a:lnTo>
                    <a:pt x="34" y="131"/>
                  </a:lnTo>
                  <a:lnTo>
                    <a:pt x="28" y="128"/>
                  </a:lnTo>
                  <a:lnTo>
                    <a:pt x="23" y="124"/>
                  </a:lnTo>
                  <a:lnTo>
                    <a:pt x="18" y="122"/>
                  </a:lnTo>
                  <a:lnTo>
                    <a:pt x="12" y="119"/>
                  </a:lnTo>
                  <a:lnTo>
                    <a:pt x="6" y="116"/>
                  </a:lnTo>
                  <a:lnTo>
                    <a:pt x="0" y="11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3" name="Freeform 439">
              <a:extLst>
                <a:ext uri="{FF2B5EF4-FFF2-40B4-BE49-F238E27FC236}">
                  <a16:creationId xmlns:a16="http://schemas.microsoft.com/office/drawing/2014/main" id="{BBCC4697-11C8-4B38-9E5A-F74DE46CB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3477"/>
              <a:ext cx="31" cy="72"/>
            </a:xfrm>
            <a:custGeom>
              <a:avLst/>
              <a:gdLst>
                <a:gd name="T0" fmla="*/ 0 w 63"/>
                <a:gd name="T1" fmla="*/ 0 h 143"/>
                <a:gd name="T2" fmla="*/ 0 w 63"/>
                <a:gd name="T3" fmla="*/ 1 h 143"/>
                <a:gd name="T4" fmla="*/ 0 w 63"/>
                <a:gd name="T5" fmla="*/ 1 h 143"/>
                <a:gd name="T6" fmla="*/ 0 w 63"/>
                <a:gd name="T7" fmla="*/ 1 h 143"/>
                <a:gd name="T8" fmla="*/ 0 w 63"/>
                <a:gd name="T9" fmla="*/ 1 h 143"/>
                <a:gd name="T10" fmla="*/ 0 w 63"/>
                <a:gd name="T11" fmla="*/ 1 h 143"/>
                <a:gd name="T12" fmla="*/ 0 w 63"/>
                <a:gd name="T13" fmla="*/ 1 h 143"/>
                <a:gd name="T14" fmla="*/ 0 w 63"/>
                <a:gd name="T15" fmla="*/ 1 h 143"/>
                <a:gd name="T16" fmla="*/ 0 w 63"/>
                <a:gd name="T17" fmla="*/ 1 h 143"/>
                <a:gd name="T18" fmla="*/ 0 w 63"/>
                <a:gd name="T19" fmla="*/ 1 h 143"/>
                <a:gd name="T20" fmla="*/ 0 w 63"/>
                <a:gd name="T21" fmla="*/ 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143"/>
                <a:gd name="T35" fmla="*/ 63 w 63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143">
                  <a:moveTo>
                    <a:pt x="63" y="0"/>
                  </a:moveTo>
                  <a:lnTo>
                    <a:pt x="49" y="143"/>
                  </a:lnTo>
                  <a:lnTo>
                    <a:pt x="43" y="141"/>
                  </a:lnTo>
                  <a:lnTo>
                    <a:pt x="37" y="139"/>
                  </a:lnTo>
                  <a:lnTo>
                    <a:pt x="32" y="137"/>
                  </a:lnTo>
                  <a:lnTo>
                    <a:pt x="25" y="135"/>
                  </a:lnTo>
                  <a:lnTo>
                    <a:pt x="19" y="134"/>
                  </a:lnTo>
                  <a:lnTo>
                    <a:pt x="13" y="132"/>
                  </a:lnTo>
                  <a:lnTo>
                    <a:pt x="7" y="131"/>
                  </a:lnTo>
                  <a:lnTo>
                    <a:pt x="0" y="12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4" name="Freeform 440">
              <a:extLst>
                <a:ext uri="{FF2B5EF4-FFF2-40B4-BE49-F238E27FC236}">
                  <a16:creationId xmlns:a16="http://schemas.microsoft.com/office/drawing/2014/main" id="{8E4FDC96-BE9F-493E-835B-CAC4A42E8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3464"/>
              <a:ext cx="25" cy="72"/>
            </a:xfrm>
            <a:custGeom>
              <a:avLst/>
              <a:gdLst>
                <a:gd name="T0" fmla="*/ 1 w 50"/>
                <a:gd name="T1" fmla="*/ 1 h 143"/>
                <a:gd name="T2" fmla="*/ 1 w 50"/>
                <a:gd name="T3" fmla="*/ 0 h 143"/>
                <a:gd name="T4" fmla="*/ 0 w 50"/>
                <a:gd name="T5" fmla="*/ 1 h 143"/>
                <a:gd name="T6" fmla="*/ 1 w 50"/>
                <a:gd name="T7" fmla="*/ 1 h 143"/>
                <a:gd name="T8" fmla="*/ 1 w 50"/>
                <a:gd name="T9" fmla="*/ 1 h 143"/>
                <a:gd name="T10" fmla="*/ 1 w 50"/>
                <a:gd name="T11" fmla="*/ 1 h 143"/>
                <a:gd name="T12" fmla="*/ 1 w 50"/>
                <a:gd name="T13" fmla="*/ 1 h 143"/>
                <a:gd name="T14" fmla="*/ 1 w 50"/>
                <a:gd name="T15" fmla="*/ 1 h 143"/>
                <a:gd name="T16" fmla="*/ 1 w 50"/>
                <a:gd name="T17" fmla="*/ 1 h 143"/>
                <a:gd name="T18" fmla="*/ 1 w 50"/>
                <a:gd name="T19" fmla="*/ 1 h 143"/>
                <a:gd name="T20" fmla="*/ 1 w 50"/>
                <a:gd name="T21" fmla="*/ 1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143"/>
                <a:gd name="T35" fmla="*/ 50 w 50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143">
                  <a:moveTo>
                    <a:pt x="50" y="143"/>
                  </a:moveTo>
                  <a:lnTo>
                    <a:pt x="22" y="0"/>
                  </a:lnTo>
                  <a:lnTo>
                    <a:pt x="0" y="142"/>
                  </a:lnTo>
                  <a:lnTo>
                    <a:pt x="6" y="142"/>
                  </a:lnTo>
                  <a:lnTo>
                    <a:pt x="12" y="141"/>
                  </a:lnTo>
                  <a:lnTo>
                    <a:pt x="19" y="141"/>
                  </a:lnTo>
                  <a:lnTo>
                    <a:pt x="25" y="141"/>
                  </a:lnTo>
                  <a:lnTo>
                    <a:pt x="31" y="142"/>
                  </a:lnTo>
                  <a:lnTo>
                    <a:pt x="38" y="142"/>
                  </a:lnTo>
                  <a:lnTo>
                    <a:pt x="44" y="142"/>
                  </a:lnTo>
                  <a:lnTo>
                    <a:pt x="5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08" name="Group 455">
            <a:extLst>
              <a:ext uri="{FF2B5EF4-FFF2-40B4-BE49-F238E27FC236}">
                <a16:creationId xmlns:a16="http://schemas.microsoft.com/office/drawing/2014/main" id="{0E3DD4EA-9CB5-4B74-8459-437395E2DB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89963" y="4597400"/>
            <a:ext cx="368300" cy="368300"/>
            <a:chOff x="4643" y="3374"/>
            <a:chExt cx="570" cy="570"/>
          </a:xfrm>
        </p:grpSpPr>
        <p:sp>
          <p:nvSpPr>
            <p:cNvPr id="4109" name="AutoShape 456">
              <a:extLst>
                <a:ext uri="{FF2B5EF4-FFF2-40B4-BE49-F238E27FC236}">
                  <a16:creationId xmlns:a16="http://schemas.microsoft.com/office/drawing/2014/main" id="{FFF80850-B3D9-4B6D-9911-FCAACA180D9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3" y="3374"/>
              <a:ext cx="57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4110" name="Freeform 457">
              <a:extLst>
                <a:ext uri="{FF2B5EF4-FFF2-40B4-BE49-F238E27FC236}">
                  <a16:creationId xmlns:a16="http://schemas.microsoft.com/office/drawing/2014/main" id="{B1302BEE-1A8A-4F4F-9B8A-206E232F9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3398"/>
              <a:ext cx="530" cy="531"/>
            </a:xfrm>
            <a:custGeom>
              <a:avLst/>
              <a:gdLst>
                <a:gd name="T0" fmla="*/ 1 w 1059"/>
                <a:gd name="T1" fmla="*/ 3 h 1062"/>
                <a:gd name="T2" fmla="*/ 1 w 1059"/>
                <a:gd name="T3" fmla="*/ 3 h 1062"/>
                <a:gd name="T4" fmla="*/ 1 w 1059"/>
                <a:gd name="T5" fmla="*/ 3 h 1062"/>
                <a:gd name="T6" fmla="*/ 1 w 1059"/>
                <a:gd name="T7" fmla="*/ 3 h 1062"/>
                <a:gd name="T8" fmla="*/ 1 w 1059"/>
                <a:gd name="T9" fmla="*/ 3 h 1062"/>
                <a:gd name="T10" fmla="*/ 1 w 1059"/>
                <a:gd name="T11" fmla="*/ 2 h 1062"/>
                <a:gd name="T12" fmla="*/ 1 w 1059"/>
                <a:gd name="T13" fmla="*/ 2 h 1062"/>
                <a:gd name="T14" fmla="*/ 1 w 1059"/>
                <a:gd name="T15" fmla="*/ 2 h 1062"/>
                <a:gd name="T16" fmla="*/ 0 w 1059"/>
                <a:gd name="T17" fmla="*/ 2 h 1062"/>
                <a:gd name="T18" fmla="*/ 0 w 1059"/>
                <a:gd name="T19" fmla="*/ 1 h 1062"/>
                <a:gd name="T20" fmla="*/ 1 w 1059"/>
                <a:gd name="T21" fmla="*/ 1 h 1062"/>
                <a:gd name="T22" fmla="*/ 1 w 1059"/>
                <a:gd name="T23" fmla="*/ 1 h 1062"/>
                <a:gd name="T24" fmla="*/ 1 w 1059"/>
                <a:gd name="T25" fmla="*/ 1 h 1062"/>
                <a:gd name="T26" fmla="*/ 1 w 1059"/>
                <a:gd name="T27" fmla="*/ 1 h 1062"/>
                <a:gd name="T28" fmla="*/ 1 w 1059"/>
                <a:gd name="T29" fmla="*/ 1 h 1062"/>
                <a:gd name="T30" fmla="*/ 1 w 1059"/>
                <a:gd name="T31" fmla="*/ 1 h 1062"/>
                <a:gd name="T32" fmla="*/ 1 w 1059"/>
                <a:gd name="T33" fmla="*/ 1 h 1062"/>
                <a:gd name="T34" fmla="*/ 1 w 1059"/>
                <a:gd name="T35" fmla="*/ 0 h 1062"/>
                <a:gd name="T36" fmla="*/ 2 w 1059"/>
                <a:gd name="T37" fmla="*/ 0 h 1062"/>
                <a:gd name="T38" fmla="*/ 2 w 1059"/>
                <a:gd name="T39" fmla="*/ 1 h 1062"/>
                <a:gd name="T40" fmla="*/ 2 w 1059"/>
                <a:gd name="T41" fmla="*/ 1 h 1062"/>
                <a:gd name="T42" fmla="*/ 2 w 1059"/>
                <a:gd name="T43" fmla="*/ 1 h 1062"/>
                <a:gd name="T44" fmla="*/ 3 w 1059"/>
                <a:gd name="T45" fmla="*/ 1 h 1062"/>
                <a:gd name="T46" fmla="*/ 3 w 1059"/>
                <a:gd name="T47" fmla="*/ 1 h 1062"/>
                <a:gd name="T48" fmla="*/ 3 w 1059"/>
                <a:gd name="T49" fmla="*/ 1 h 1062"/>
                <a:gd name="T50" fmla="*/ 3 w 1059"/>
                <a:gd name="T51" fmla="*/ 1 h 1062"/>
                <a:gd name="T52" fmla="*/ 3 w 1059"/>
                <a:gd name="T53" fmla="*/ 1 h 1062"/>
                <a:gd name="T54" fmla="*/ 3 w 1059"/>
                <a:gd name="T55" fmla="*/ 2 h 1062"/>
                <a:gd name="T56" fmla="*/ 3 w 1059"/>
                <a:gd name="T57" fmla="*/ 2 h 1062"/>
                <a:gd name="T58" fmla="*/ 3 w 1059"/>
                <a:gd name="T59" fmla="*/ 2 h 1062"/>
                <a:gd name="T60" fmla="*/ 3 w 1059"/>
                <a:gd name="T61" fmla="*/ 2 h 1062"/>
                <a:gd name="T62" fmla="*/ 3 w 1059"/>
                <a:gd name="T63" fmla="*/ 3 h 1062"/>
                <a:gd name="T64" fmla="*/ 2 w 1059"/>
                <a:gd name="T65" fmla="*/ 3 h 1062"/>
                <a:gd name="T66" fmla="*/ 2 w 1059"/>
                <a:gd name="T67" fmla="*/ 3 h 1062"/>
                <a:gd name="T68" fmla="*/ 2 w 1059"/>
                <a:gd name="T69" fmla="*/ 3 h 1062"/>
                <a:gd name="T70" fmla="*/ 2 w 1059"/>
                <a:gd name="T71" fmla="*/ 3 h 1062"/>
                <a:gd name="T72" fmla="*/ 1 w 1059"/>
                <a:gd name="T73" fmla="*/ 3 h 10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9"/>
                <a:gd name="T112" fmla="*/ 0 h 1062"/>
                <a:gd name="T113" fmla="*/ 1059 w 1059"/>
                <a:gd name="T114" fmla="*/ 1062 h 10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9" h="1062">
                  <a:moveTo>
                    <a:pt x="108" y="1062"/>
                  </a:moveTo>
                  <a:lnTo>
                    <a:pt x="86" y="1060"/>
                  </a:lnTo>
                  <a:lnTo>
                    <a:pt x="66" y="1054"/>
                  </a:lnTo>
                  <a:lnTo>
                    <a:pt x="47" y="1044"/>
                  </a:lnTo>
                  <a:lnTo>
                    <a:pt x="32" y="1031"/>
                  </a:lnTo>
                  <a:lnTo>
                    <a:pt x="18" y="1015"/>
                  </a:lnTo>
                  <a:lnTo>
                    <a:pt x="8" y="996"/>
                  </a:lnTo>
                  <a:lnTo>
                    <a:pt x="2" y="977"/>
                  </a:lnTo>
                  <a:lnTo>
                    <a:pt x="0" y="955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6"/>
                  </a:lnTo>
                  <a:lnTo>
                    <a:pt x="18" y="48"/>
                  </a:lnTo>
                  <a:lnTo>
                    <a:pt x="32" y="32"/>
                  </a:lnTo>
                  <a:lnTo>
                    <a:pt x="47" y="19"/>
                  </a:lnTo>
                  <a:lnTo>
                    <a:pt x="66" y="8"/>
                  </a:lnTo>
                  <a:lnTo>
                    <a:pt x="86" y="3"/>
                  </a:lnTo>
                  <a:lnTo>
                    <a:pt x="108" y="0"/>
                  </a:lnTo>
                  <a:lnTo>
                    <a:pt x="951" y="0"/>
                  </a:lnTo>
                  <a:lnTo>
                    <a:pt x="973" y="3"/>
                  </a:lnTo>
                  <a:lnTo>
                    <a:pt x="993" y="8"/>
                  </a:lnTo>
                  <a:lnTo>
                    <a:pt x="1012" y="19"/>
                  </a:lnTo>
                  <a:lnTo>
                    <a:pt x="1028" y="32"/>
                  </a:lnTo>
                  <a:lnTo>
                    <a:pt x="1041" y="48"/>
                  </a:lnTo>
                  <a:lnTo>
                    <a:pt x="1051" y="66"/>
                  </a:lnTo>
                  <a:lnTo>
                    <a:pt x="1057" y="86"/>
                  </a:lnTo>
                  <a:lnTo>
                    <a:pt x="1059" y="108"/>
                  </a:lnTo>
                  <a:lnTo>
                    <a:pt x="1059" y="955"/>
                  </a:lnTo>
                  <a:lnTo>
                    <a:pt x="1057" y="977"/>
                  </a:lnTo>
                  <a:lnTo>
                    <a:pt x="1051" y="996"/>
                  </a:lnTo>
                  <a:lnTo>
                    <a:pt x="1041" y="1015"/>
                  </a:lnTo>
                  <a:lnTo>
                    <a:pt x="1028" y="1031"/>
                  </a:lnTo>
                  <a:lnTo>
                    <a:pt x="1012" y="1044"/>
                  </a:lnTo>
                  <a:lnTo>
                    <a:pt x="993" y="1054"/>
                  </a:lnTo>
                  <a:lnTo>
                    <a:pt x="973" y="1060"/>
                  </a:lnTo>
                  <a:lnTo>
                    <a:pt x="951" y="1062"/>
                  </a:lnTo>
                  <a:lnTo>
                    <a:pt x="108" y="10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1" name="Freeform 458">
              <a:extLst>
                <a:ext uri="{FF2B5EF4-FFF2-40B4-BE49-F238E27FC236}">
                  <a16:creationId xmlns:a16="http://schemas.microsoft.com/office/drawing/2014/main" id="{53CA423A-26B2-4D84-A13B-6A5D6730B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3559"/>
              <a:ext cx="409" cy="252"/>
            </a:xfrm>
            <a:custGeom>
              <a:avLst/>
              <a:gdLst>
                <a:gd name="T0" fmla="*/ 2 w 817"/>
                <a:gd name="T1" fmla="*/ 0 h 505"/>
                <a:gd name="T2" fmla="*/ 2 w 817"/>
                <a:gd name="T3" fmla="*/ 0 h 505"/>
                <a:gd name="T4" fmla="*/ 2 w 817"/>
                <a:gd name="T5" fmla="*/ 0 h 505"/>
                <a:gd name="T6" fmla="*/ 2 w 817"/>
                <a:gd name="T7" fmla="*/ 0 h 505"/>
                <a:gd name="T8" fmla="*/ 2 w 817"/>
                <a:gd name="T9" fmla="*/ 0 h 505"/>
                <a:gd name="T10" fmla="*/ 2 w 817"/>
                <a:gd name="T11" fmla="*/ 0 h 505"/>
                <a:gd name="T12" fmla="*/ 1 w 817"/>
                <a:gd name="T13" fmla="*/ 0 h 505"/>
                <a:gd name="T14" fmla="*/ 1 w 817"/>
                <a:gd name="T15" fmla="*/ 0 h 505"/>
                <a:gd name="T16" fmla="*/ 1 w 817"/>
                <a:gd name="T17" fmla="*/ 0 h 505"/>
                <a:gd name="T18" fmla="*/ 1 w 817"/>
                <a:gd name="T19" fmla="*/ 0 h 505"/>
                <a:gd name="T20" fmla="*/ 1 w 817"/>
                <a:gd name="T21" fmla="*/ 0 h 505"/>
                <a:gd name="T22" fmla="*/ 1 w 817"/>
                <a:gd name="T23" fmla="*/ 0 h 505"/>
                <a:gd name="T24" fmla="*/ 1 w 817"/>
                <a:gd name="T25" fmla="*/ 0 h 505"/>
                <a:gd name="T26" fmla="*/ 1 w 817"/>
                <a:gd name="T27" fmla="*/ 0 h 505"/>
                <a:gd name="T28" fmla="*/ 1 w 817"/>
                <a:gd name="T29" fmla="*/ 0 h 505"/>
                <a:gd name="T30" fmla="*/ 1 w 817"/>
                <a:gd name="T31" fmla="*/ 0 h 505"/>
                <a:gd name="T32" fmla="*/ 1 w 817"/>
                <a:gd name="T33" fmla="*/ 0 h 505"/>
                <a:gd name="T34" fmla="*/ 1 w 817"/>
                <a:gd name="T35" fmla="*/ 0 h 505"/>
                <a:gd name="T36" fmla="*/ 0 w 817"/>
                <a:gd name="T37" fmla="*/ 0 h 505"/>
                <a:gd name="T38" fmla="*/ 1 w 817"/>
                <a:gd name="T39" fmla="*/ 0 h 505"/>
                <a:gd name="T40" fmla="*/ 1 w 817"/>
                <a:gd name="T41" fmla="*/ 0 h 505"/>
                <a:gd name="T42" fmla="*/ 1 w 817"/>
                <a:gd name="T43" fmla="*/ 0 h 505"/>
                <a:gd name="T44" fmla="*/ 1 w 817"/>
                <a:gd name="T45" fmla="*/ 0 h 505"/>
                <a:gd name="T46" fmla="*/ 1 w 817"/>
                <a:gd name="T47" fmla="*/ 0 h 505"/>
                <a:gd name="T48" fmla="*/ 1 w 817"/>
                <a:gd name="T49" fmla="*/ 0 h 505"/>
                <a:gd name="T50" fmla="*/ 1 w 817"/>
                <a:gd name="T51" fmla="*/ 0 h 505"/>
                <a:gd name="T52" fmla="*/ 1 w 817"/>
                <a:gd name="T53" fmla="*/ 0 h 505"/>
                <a:gd name="T54" fmla="*/ 1 w 817"/>
                <a:gd name="T55" fmla="*/ 0 h 505"/>
                <a:gd name="T56" fmla="*/ 1 w 817"/>
                <a:gd name="T57" fmla="*/ 0 h 505"/>
                <a:gd name="T58" fmla="*/ 2 w 817"/>
                <a:gd name="T59" fmla="*/ 0 h 505"/>
                <a:gd name="T60" fmla="*/ 2 w 817"/>
                <a:gd name="T61" fmla="*/ 0 h 505"/>
                <a:gd name="T62" fmla="*/ 2 w 817"/>
                <a:gd name="T63" fmla="*/ 0 h 505"/>
                <a:gd name="T64" fmla="*/ 2 w 817"/>
                <a:gd name="T65" fmla="*/ 0 h 505"/>
                <a:gd name="T66" fmla="*/ 2 w 817"/>
                <a:gd name="T67" fmla="*/ 0 h 505"/>
                <a:gd name="T68" fmla="*/ 2 w 817"/>
                <a:gd name="T69" fmla="*/ 0 h 505"/>
                <a:gd name="T70" fmla="*/ 2 w 817"/>
                <a:gd name="T71" fmla="*/ 0 h 505"/>
                <a:gd name="T72" fmla="*/ 2 w 817"/>
                <a:gd name="T73" fmla="*/ 0 h 505"/>
                <a:gd name="T74" fmla="*/ 2 w 817"/>
                <a:gd name="T75" fmla="*/ 0 h 5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7"/>
                <a:gd name="T115" fmla="*/ 0 h 505"/>
                <a:gd name="T116" fmla="*/ 817 w 817"/>
                <a:gd name="T117" fmla="*/ 505 h 5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7" h="505">
                  <a:moveTo>
                    <a:pt x="802" y="218"/>
                  </a:moveTo>
                  <a:lnTo>
                    <a:pt x="790" y="198"/>
                  </a:lnTo>
                  <a:lnTo>
                    <a:pt x="776" y="179"/>
                  </a:lnTo>
                  <a:lnTo>
                    <a:pt x="758" y="159"/>
                  </a:lnTo>
                  <a:lnTo>
                    <a:pt x="741" y="139"/>
                  </a:lnTo>
                  <a:lnTo>
                    <a:pt x="720" y="121"/>
                  </a:lnTo>
                  <a:lnTo>
                    <a:pt x="698" y="103"/>
                  </a:lnTo>
                  <a:lnTo>
                    <a:pt x="675" y="85"/>
                  </a:lnTo>
                  <a:lnTo>
                    <a:pt x="651" y="69"/>
                  </a:lnTo>
                  <a:lnTo>
                    <a:pt x="625" y="54"/>
                  </a:lnTo>
                  <a:lnTo>
                    <a:pt x="597" y="42"/>
                  </a:lnTo>
                  <a:lnTo>
                    <a:pt x="568" y="30"/>
                  </a:lnTo>
                  <a:lnTo>
                    <a:pt x="538" y="20"/>
                  </a:lnTo>
                  <a:lnTo>
                    <a:pt x="508" y="12"/>
                  </a:lnTo>
                  <a:lnTo>
                    <a:pt x="476" y="5"/>
                  </a:lnTo>
                  <a:lnTo>
                    <a:pt x="443" y="1"/>
                  </a:lnTo>
                  <a:lnTo>
                    <a:pt x="409" y="0"/>
                  </a:lnTo>
                  <a:lnTo>
                    <a:pt x="376" y="1"/>
                  </a:lnTo>
                  <a:lnTo>
                    <a:pt x="342" y="5"/>
                  </a:lnTo>
                  <a:lnTo>
                    <a:pt x="310" y="12"/>
                  </a:lnTo>
                  <a:lnTo>
                    <a:pt x="279" y="20"/>
                  </a:lnTo>
                  <a:lnTo>
                    <a:pt x="249" y="30"/>
                  </a:lnTo>
                  <a:lnTo>
                    <a:pt x="220" y="42"/>
                  </a:lnTo>
                  <a:lnTo>
                    <a:pt x="192" y="54"/>
                  </a:lnTo>
                  <a:lnTo>
                    <a:pt x="166" y="69"/>
                  </a:lnTo>
                  <a:lnTo>
                    <a:pt x="142" y="85"/>
                  </a:lnTo>
                  <a:lnTo>
                    <a:pt x="117" y="103"/>
                  </a:lnTo>
                  <a:lnTo>
                    <a:pt x="96" y="121"/>
                  </a:lnTo>
                  <a:lnTo>
                    <a:pt x="76" y="139"/>
                  </a:lnTo>
                  <a:lnTo>
                    <a:pt x="58" y="159"/>
                  </a:lnTo>
                  <a:lnTo>
                    <a:pt x="41" y="179"/>
                  </a:lnTo>
                  <a:lnTo>
                    <a:pt x="26" y="198"/>
                  </a:lnTo>
                  <a:lnTo>
                    <a:pt x="14" y="218"/>
                  </a:lnTo>
                  <a:lnTo>
                    <a:pt x="9" y="225"/>
                  </a:lnTo>
                  <a:lnTo>
                    <a:pt x="6" y="232"/>
                  </a:lnTo>
                  <a:lnTo>
                    <a:pt x="2" y="239"/>
                  </a:lnTo>
                  <a:lnTo>
                    <a:pt x="1" y="244"/>
                  </a:lnTo>
                  <a:lnTo>
                    <a:pt x="0" y="247"/>
                  </a:lnTo>
                  <a:lnTo>
                    <a:pt x="14" y="273"/>
                  </a:lnTo>
                  <a:lnTo>
                    <a:pt x="26" y="294"/>
                  </a:lnTo>
                  <a:lnTo>
                    <a:pt x="41" y="315"/>
                  </a:lnTo>
                  <a:lnTo>
                    <a:pt x="59" y="335"/>
                  </a:lnTo>
                  <a:lnTo>
                    <a:pt x="77" y="356"/>
                  </a:lnTo>
                  <a:lnTo>
                    <a:pt x="98" y="376"/>
                  </a:lnTo>
                  <a:lnTo>
                    <a:pt x="120" y="395"/>
                  </a:lnTo>
                  <a:lnTo>
                    <a:pt x="144" y="414"/>
                  </a:lnTo>
                  <a:lnTo>
                    <a:pt x="168" y="430"/>
                  </a:lnTo>
                  <a:lnTo>
                    <a:pt x="195" y="446"/>
                  </a:lnTo>
                  <a:lnTo>
                    <a:pt x="222" y="461"/>
                  </a:lnTo>
                  <a:lnTo>
                    <a:pt x="251" y="474"/>
                  </a:lnTo>
                  <a:lnTo>
                    <a:pt x="281" y="484"/>
                  </a:lnTo>
                  <a:lnTo>
                    <a:pt x="312" y="493"/>
                  </a:lnTo>
                  <a:lnTo>
                    <a:pt x="343" y="499"/>
                  </a:lnTo>
                  <a:lnTo>
                    <a:pt x="376" y="504"/>
                  </a:lnTo>
                  <a:lnTo>
                    <a:pt x="409" y="505"/>
                  </a:lnTo>
                  <a:lnTo>
                    <a:pt x="443" y="504"/>
                  </a:lnTo>
                  <a:lnTo>
                    <a:pt x="475" y="499"/>
                  </a:lnTo>
                  <a:lnTo>
                    <a:pt x="506" y="493"/>
                  </a:lnTo>
                  <a:lnTo>
                    <a:pt x="536" y="484"/>
                  </a:lnTo>
                  <a:lnTo>
                    <a:pt x="566" y="474"/>
                  </a:lnTo>
                  <a:lnTo>
                    <a:pt x="595" y="461"/>
                  </a:lnTo>
                  <a:lnTo>
                    <a:pt x="622" y="446"/>
                  </a:lnTo>
                  <a:lnTo>
                    <a:pt x="648" y="430"/>
                  </a:lnTo>
                  <a:lnTo>
                    <a:pt x="673" y="414"/>
                  </a:lnTo>
                  <a:lnTo>
                    <a:pt x="696" y="395"/>
                  </a:lnTo>
                  <a:lnTo>
                    <a:pt x="718" y="376"/>
                  </a:lnTo>
                  <a:lnTo>
                    <a:pt x="739" y="356"/>
                  </a:lnTo>
                  <a:lnTo>
                    <a:pt x="757" y="335"/>
                  </a:lnTo>
                  <a:lnTo>
                    <a:pt x="775" y="315"/>
                  </a:lnTo>
                  <a:lnTo>
                    <a:pt x="790" y="294"/>
                  </a:lnTo>
                  <a:lnTo>
                    <a:pt x="802" y="273"/>
                  </a:lnTo>
                  <a:lnTo>
                    <a:pt x="810" y="259"/>
                  </a:lnTo>
                  <a:lnTo>
                    <a:pt x="815" y="251"/>
                  </a:lnTo>
                  <a:lnTo>
                    <a:pt x="816" y="248"/>
                  </a:lnTo>
                  <a:lnTo>
                    <a:pt x="816" y="247"/>
                  </a:lnTo>
                  <a:lnTo>
                    <a:pt x="817" y="244"/>
                  </a:lnTo>
                  <a:lnTo>
                    <a:pt x="802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2" name="Freeform 459">
              <a:extLst>
                <a:ext uri="{FF2B5EF4-FFF2-40B4-BE49-F238E27FC236}">
                  <a16:creationId xmlns:a16="http://schemas.microsoft.com/office/drawing/2014/main" id="{505F72DD-BC1B-4477-9F05-33389260D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3587"/>
              <a:ext cx="347" cy="197"/>
            </a:xfrm>
            <a:custGeom>
              <a:avLst/>
              <a:gdLst>
                <a:gd name="T0" fmla="*/ 0 w 695"/>
                <a:gd name="T1" fmla="*/ 0 h 396"/>
                <a:gd name="T2" fmla="*/ 0 w 695"/>
                <a:gd name="T3" fmla="*/ 0 h 396"/>
                <a:gd name="T4" fmla="*/ 0 w 695"/>
                <a:gd name="T5" fmla="*/ 0 h 396"/>
                <a:gd name="T6" fmla="*/ 0 w 695"/>
                <a:gd name="T7" fmla="*/ 0 h 396"/>
                <a:gd name="T8" fmla="*/ 0 w 695"/>
                <a:gd name="T9" fmla="*/ 0 h 396"/>
                <a:gd name="T10" fmla="*/ 0 w 695"/>
                <a:gd name="T11" fmla="*/ 0 h 396"/>
                <a:gd name="T12" fmla="*/ 0 w 695"/>
                <a:gd name="T13" fmla="*/ 0 h 396"/>
                <a:gd name="T14" fmla="*/ 0 w 695"/>
                <a:gd name="T15" fmla="*/ 0 h 396"/>
                <a:gd name="T16" fmla="*/ 0 w 695"/>
                <a:gd name="T17" fmla="*/ 0 h 396"/>
                <a:gd name="T18" fmla="*/ 0 w 695"/>
                <a:gd name="T19" fmla="*/ 0 h 396"/>
                <a:gd name="T20" fmla="*/ 0 w 695"/>
                <a:gd name="T21" fmla="*/ 0 h 396"/>
                <a:gd name="T22" fmla="*/ 0 w 695"/>
                <a:gd name="T23" fmla="*/ 0 h 396"/>
                <a:gd name="T24" fmla="*/ 0 w 695"/>
                <a:gd name="T25" fmla="*/ 0 h 396"/>
                <a:gd name="T26" fmla="*/ 0 w 695"/>
                <a:gd name="T27" fmla="*/ 0 h 396"/>
                <a:gd name="T28" fmla="*/ 0 w 695"/>
                <a:gd name="T29" fmla="*/ 0 h 396"/>
                <a:gd name="T30" fmla="*/ 0 w 695"/>
                <a:gd name="T31" fmla="*/ 0 h 396"/>
                <a:gd name="T32" fmla="*/ 0 w 695"/>
                <a:gd name="T33" fmla="*/ 0 h 396"/>
                <a:gd name="T34" fmla="*/ 0 w 695"/>
                <a:gd name="T35" fmla="*/ 0 h 396"/>
                <a:gd name="T36" fmla="*/ 0 w 695"/>
                <a:gd name="T37" fmla="*/ 0 h 396"/>
                <a:gd name="T38" fmla="*/ 1 w 695"/>
                <a:gd name="T39" fmla="*/ 0 h 396"/>
                <a:gd name="T40" fmla="*/ 1 w 695"/>
                <a:gd name="T41" fmla="*/ 0 h 396"/>
                <a:gd name="T42" fmla="*/ 1 w 695"/>
                <a:gd name="T43" fmla="*/ 0 h 396"/>
                <a:gd name="T44" fmla="*/ 1 w 695"/>
                <a:gd name="T45" fmla="*/ 0 h 396"/>
                <a:gd name="T46" fmla="*/ 1 w 695"/>
                <a:gd name="T47" fmla="*/ 0 h 396"/>
                <a:gd name="T48" fmla="*/ 1 w 695"/>
                <a:gd name="T49" fmla="*/ 0 h 396"/>
                <a:gd name="T50" fmla="*/ 1 w 695"/>
                <a:gd name="T51" fmla="*/ 0 h 396"/>
                <a:gd name="T52" fmla="*/ 1 w 695"/>
                <a:gd name="T53" fmla="*/ 0 h 396"/>
                <a:gd name="T54" fmla="*/ 1 w 695"/>
                <a:gd name="T55" fmla="*/ 0 h 396"/>
                <a:gd name="T56" fmla="*/ 1 w 695"/>
                <a:gd name="T57" fmla="*/ 0 h 396"/>
                <a:gd name="T58" fmla="*/ 0 w 695"/>
                <a:gd name="T59" fmla="*/ 0 h 396"/>
                <a:gd name="T60" fmla="*/ 0 w 695"/>
                <a:gd name="T61" fmla="*/ 0 h 396"/>
                <a:gd name="T62" fmla="*/ 0 w 695"/>
                <a:gd name="T63" fmla="*/ 0 h 3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5"/>
                <a:gd name="T97" fmla="*/ 0 h 396"/>
                <a:gd name="T98" fmla="*/ 695 w 695"/>
                <a:gd name="T99" fmla="*/ 396 h 3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5" h="396">
                  <a:moveTo>
                    <a:pt x="348" y="396"/>
                  </a:moveTo>
                  <a:lnTo>
                    <a:pt x="320" y="395"/>
                  </a:lnTo>
                  <a:lnTo>
                    <a:pt x="293" y="391"/>
                  </a:lnTo>
                  <a:lnTo>
                    <a:pt x="265" y="385"/>
                  </a:lnTo>
                  <a:lnTo>
                    <a:pt x="239" y="378"/>
                  </a:lnTo>
                  <a:lnTo>
                    <a:pt x="212" y="368"/>
                  </a:lnTo>
                  <a:lnTo>
                    <a:pt x="187" y="358"/>
                  </a:lnTo>
                  <a:lnTo>
                    <a:pt x="163" y="345"/>
                  </a:lnTo>
                  <a:lnTo>
                    <a:pt x="139" y="331"/>
                  </a:lnTo>
                  <a:lnTo>
                    <a:pt x="118" y="316"/>
                  </a:lnTo>
                  <a:lnTo>
                    <a:pt x="96" y="300"/>
                  </a:lnTo>
                  <a:lnTo>
                    <a:pt x="76" y="283"/>
                  </a:lnTo>
                  <a:lnTo>
                    <a:pt x="58" y="265"/>
                  </a:lnTo>
                  <a:lnTo>
                    <a:pt x="42" y="247"/>
                  </a:lnTo>
                  <a:lnTo>
                    <a:pt x="25" y="229"/>
                  </a:lnTo>
                  <a:lnTo>
                    <a:pt x="12" y="210"/>
                  </a:lnTo>
                  <a:lnTo>
                    <a:pt x="0" y="191"/>
                  </a:lnTo>
                  <a:lnTo>
                    <a:pt x="12" y="172"/>
                  </a:lnTo>
                  <a:lnTo>
                    <a:pt x="24" y="155"/>
                  </a:lnTo>
                  <a:lnTo>
                    <a:pt x="39" y="138"/>
                  </a:lnTo>
                  <a:lnTo>
                    <a:pt x="56" y="120"/>
                  </a:lnTo>
                  <a:lnTo>
                    <a:pt x="74" y="104"/>
                  </a:lnTo>
                  <a:lnTo>
                    <a:pt x="93" y="88"/>
                  </a:lnTo>
                  <a:lnTo>
                    <a:pt x="114" y="73"/>
                  </a:lnTo>
                  <a:lnTo>
                    <a:pt x="136" y="59"/>
                  </a:lnTo>
                  <a:lnTo>
                    <a:pt x="159" y="46"/>
                  </a:lnTo>
                  <a:lnTo>
                    <a:pt x="183" y="35"/>
                  </a:lnTo>
                  <a:lnTo>
                    <a:pt x="209" y="25"/>
                  </a:lnTo>
                  <a:lnTo>
                    <a:pt x="235" y="16"/>
                  </a:lnTo>
                  <a:lnTo>
                    <a:pt x="262" y="10"/>
                  </a:lnTo>
                  <a:lnTo>
                    <a:pt x="290" y="5"/>
                  </a:lnTo>
                  <a:lnTo>
                    <a:pt x="319" y="1"/>
                  </a:lnTo>
                  <a:lnTo>
                    <a:pt x="348" y="0"/>
                  </a:lnTo>
                  <a:lnTo>
                    <a:pt x="377" y="1"/>
                  </a:lnTo>
                  <a:lnTo>
                    <a:pt x="406" y="5"/>
                  </a:lnTo>
                  <a:lnTo>
                    <a:pt x="433" y="10"/>
                  </a:lnTo>
                  <a:lnTo>
                    <a:pt x="460" y="16"/>
                  </a:lnTo>
                  <a:lnTo>
                    <a:pt x="486" y="25"/>
                  </a:lnTo>
                  <a:lnTo>
                    <a:pt x="512" y="35"/>
                  </a:lnTo>
                  <a:lnTo>
                    <a:pt x="536" y="46"/>
                  </a:lnTo>
                  <a:lnTo>
                    <a:pt x="559" y="59"/>
                  </a:lnTo>
                  <a:lnTo>
                    <a:pt x="581" y="73"/>
                  </a:lnTo>
                  <a:lnTo>
                    <a:pt x="602" y="88"/>
                  </a:lnTo>
                  <a:lnTo>
                    <a:pt x="621" y="104"/>
                  </a:lnTo>
                  <a:lnTo>
                    <a:pt x="639" y="120"/>
                  </a:lnTo>
                  <a:lnTo>
                    <a:pt x="656" y="138"/>
                  </a:lnTo>
                  <a:lnTo>
                    <a:pt x="671" y="155"/>
                  </a:lnTo>
                  <a:lnTo>
                    <a:pt x="684" y="172"/>
                  </a:lnTo>
                  <a:lnTo>
                    <a:pt x="695" y="191"/>
                  </a:lnTo>
                  <a:lnTo>
                    <a:pt x="684" y="210"/>
                  </a:lnTo>
                  <a:lnTo>
                    <a:pt x="670" y="229"/>
                  </a:lnTo>
                  <a:lnTo>
                    <a:pt x="654" y="247"/>
                  </a:lnTo>
                  <a:lnTo>
                    <a:pt x="637" y="265"/>
                  </a:lnTo>
                  <a:lnTo>
                    <a:pt x="619" y="283"/>
                  </a:lnTo>
                  <a:lnTo>
                    <a:pt x="599" y="300"/>
                  </a:lnTo>
                  <a:lnTo>
                    <a:pt x="578" y="316"/>
                  </a:lnTo>
                  <a:lnTo>
                    <a:pt x="556" y="331"/>
                  </a:lnTo>
                  <a:lnTo>
                    <a:pt x="533" y="345"/>
                  </a:lnTo>
                  <a:lnTo>
                    <a:pt x="508" y="358"/>
                  </a:lnTo>
                  <a:lnTo>
                    <a:pt x="483" y="368"/>
                  </a:lnTo>
                  <a:lnTo>
                    <a:pt x="458" y="378"/>
                  </a:lnTo>
                  <a:lnTo>
                    <a:pt x="431" y="385"/>
                  </a:lnTo>
                  <a:lnTo>
                    <a:pt x="403" y="391"/>
                  </a:lnTo>
                  <a:lnTo>
                    <a:pt x="376" y="395"/>
                  </a:lnTo>
                  <a:lnTo>
                    <a:pt x="348" y="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3" name="Freeform 460">
              <a:extLst>
                <a:ext uri="{FF2B5EF4-FFF2-40B4-BE49-F238E27FC236}">
                  <a16:creationId xmlns:a16="http://schemas.microsoft.com/office/drawing/2014/main" id="{56DB9058-4FE1-41C4-B7D5-A025C14B7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3602"/>
              <a:ext cx="167" cy="167"/>
            </a:xfrm>
            <a:custGeom>
              <a:avLst/>
              <a:gdLst>
                <a:gd name="T0" fmla="*/ 0 w 335"/>
                <a:gd name="T1" fmla="*/ 0 h 336"/>
                <a:gd name="T2" fmla="*/ 0 w 335"/>
                <a:gd name="T3" fmla="*/ 0 h 336"/>
                <a:gd name="T4" fmla="*/ 0 w 335"/>
                <a:gd name="T5" fmla="*/ 0 h 336"/>
                <a:gd name="T6" fmla="*/ 0 w 335"/>
                <a:gd name="T7" fmla="*/ 0 h 336"/>
                <a:gd name="T8" fmla="*/ 0 w 335"/>
                <a:gd name="T9" fmla="*/ 0 h 336"/>
                <a:gd name="T10" fmla="*/ 0 w 335"/>
                <a:gd name="T11" fmla="*/ 0 h 336"/>
                <a:gd name="T12" fmla="*/ 0 w 335"/>
                <a:gd name="T13" fmla="*/ 0 h 336"/>
                <a:gd name="T14" fmla="*/ 0 w 335"/>
                <a:gd name="T15" fmla="*/ 0 h 336"/>
                <a:gd name="T16" fmla="*/ 0 w 335"/>
                <a:gd name="T17" fmla="*/ 0 h 336"/>
                <a:gd name="T18" fmla="*/ 0 w 335"/>
                <a:gd name="T19" fmla="*/ 0 h 336"/>
                <a:gd name="T20" fmla="*/ 0 w 335"/>
                <a:gd name="T21" fmla="*/ 0 h 336"/>
                <a:gd name="T22" fmla="*/ 0 w 335"/>
                <a:gd name="T23" fmla="*/ 0 h 336"/>
                <a:gd name="T24" fmla="*/ 0 w 335"/>
                <a:gd name="T25" fmla="*/ 0 h 336"/>
                <a:gd name="T26" fmla="*/ 0 w 335"/>
                <a:gd name="T27" fmla="*/ 0 h 336"/>
                <a:gd name="T28" fmla="*/ 0 w 335"/>
                <a:gd name="T29" fmla="*/ 0 h 336"/>
                <a:gd name="T30" fmla="*/ 0 w 335"/>
                <a:gd name="T31" fmla="*/ 0 h 336"/>
                <a:gd name="T32" fmla="*/ 0 w 335"/>
                <a:gd name="T33" fmla="*/ 0 h 336"/>
                <a:gd name="T34" fmla="*/ 0 w 335"/>
                <a:gd name="T35" fmla="*/ 0 h 336"/>
                <a:gd name="T36" fmla="*/ 0 w 335"/>
                <a:gd name="T37" fmla="*/ 0 h 336"/>
                <a:gd name="T38" fmla="*/ 0 w 335"/>
                <a:gd name="T39" fmla="*/ 0 h 336"/>
                <a:gd name="T40" fmla="*/ 0 w 335"/>
                <a:gd name="T41" fmla="*/ 0 h 336"/>
                <a:gd name="T42" fmla="*/ 0 w 335"/>
                <a:gd name="T43" fmla="*/ 0 h 336"/>
                <a:gd name="T44" fmla="*/ 0 w 335"/>
                <a:gd name="T45" fmla="*/ 0 h 336"/>
                <a:gd name="T46" fmla="*/ 0 w 335"/>
                <a:gd name="T47" fmla="*/ 0 h 336"/>
                <a:gd name="T48" fmla="*/ 0 w 335"/>
                <a:gd name="T49" fmla="*/ 0 h 336"/>
                <a:gd name="T50" fmla="*/ 0 w 335"/>
                <a:gd name="T51" fmla="*/ 0 h 336"/>
                <a:gd name="T52" fmla="*/ 0 w 335"/>
                <a:gd name="T53" fmla="*/ 0 h 336"/>
                <a:gd name="T54" fmla="*/ 0 w 335"/>
                <a:gd name="T55" fmla="*/ 0 h 336"/>
                <a:gd name="T56" fmla="*/ 0 w 335"/>
                <a:gd name="T57" fmla="*/ 0 h 336"/>
                <a:gd name="T58" fmla="*/ 0 w 335"/>
                <a:gd name="T59" fmla="*/ 0 h 336"/>
                <a:gd name="T60" fmla="*/ 0 w 335"/>
                <a:gd name="T61" fmla="*/ 0 h 336"/>
                <a:gd name="T62" fmla="*/ 0 w 335"/>
                <a:gd name="T63" fmla="*/ 0 h 336"/>
                <a:gd name="T64" fmla="*/ 0 w 335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6"/>
                <a:gd name="T101" fmla="*/ 335 w 335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6">
                  <a:moveTo>
                    <a:pt x="168" y="336"/>
                  </a:moveTo>
                  <a:lnTo>
                    <a:pt x="202" y="332"/>
                  </a:lnTo>
                  <a:lnTo>
                    <a:pt x="233" y="323"/>
                  </a:lnTo>
                  <a:lnTo>
                    <a:pt x="262" y="307"/>
                  </a:lnTo>
                  <a:lnTo>
                    <a:pt x="286" y="286"/>
                  </a:lnTo>
                  <a:lnTo>
                    <a:pt x="307" y="262"/>
                  </a:lnTo>
                  <a:lnTo>
                    <a:pt x="322" y="233"/>
                  </a:lnTo>
                  <a:lnTo>
                    <a:pt x="332" y="202"/>
                  </a:lnTo>
                  <a:lnTo>
                    <a:pt x="335" y="169"/>
                  </a:lnTo>
                  <a:lnTo>
                    <a:pt x="332" y="134"/>
                  </a:lnTo>
                  <a:lnTo>
                    <a:pt x="322" y="103"/>
                  </a:lnTo>
                  <a:lnTo>
                    <a:pt x="307" y="74"/>
                  </a:lnTo>
                  <a:lnTo>
                    <a:pt x="286" y="50"/>
                  </a:lnTo>
                  <a:lnTo>
                    <a:pt x="262" y="29"/>
                  </a:lnTo>
                  <a:lnTo>
                    <a:pt x="233" y="13"/>
                  </a:lnTo>
                  <a:lnTo>
                    <a:pt x="202" y="4"/>
                  </a:lnTo>
                  <a:lnTo>
                    <a:pt x="168" y="0"/>
                  </a:lnTo>
                  <a:lnTo>
                    <a:pt x="134" y="4"/>
                  </a:lnTo>
                  <a:lnTo>
                    <a:pt x="103" y="13"/>
                  </a:lnTo>
                  <a:lnTo>
                    <a:pt x="74" y="29"/>
                  </a:lnTo>
                  <a:lnTo>
                    <a:pt x="50" y="50"/>
                  </a:lnTo>
                  <a:lnTo>
                    <a:pt x="29" y="74"/>
                  </a:lnTo>
                  <a:lnTo>
                    <a:pt x="13" y="103"/>
                  </a:lnTo>
                  <a:lnTo>
                    <a:pt x="4" y="134"/>
                  </a:lnTo>
                  <a:lnTo>
                    <a:pt x="0" y="169"/>
                  </a:lnTo>
                  <a:lnTo>
                    <a:pt x="4" y="202"/>
                  </a:lnTo>
                  <a:lnTo>
                    <a:pt x="13" y="233"/>
                  </a:lnTo>
                  <a:lnTo>
                    <a:pt x="29" y="262"/>
                  </a:lnTo>
                  <a:lnTo>
                    <a:pt x="50" y="286"/>
                  </a:lnTo>
                  <a:lnTo>
                    <a:pt x="74" y="307"/>
                  </a:lnTo>
                  <a:lnTo>
                    <a:pt x="103" y="323"/>
                  </a:lnTo>
                  <a:lnTo>
                    <a:pt x="134" y="332"/>
                  </a:lnTo>
                  <a:lnTo>
                    <a:pt x="168" y="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4" name="Freeform 461">
              <a:extLst>
                <a:ext uri="{FF2B5EF4-FFF2-40B4-BE49-F238E27FC236}">
                  <a16:creationId xmlns:a16="http://schemas.microsoft.com/office/drawing/2014/main" id="{825C9946-ACAC-4039-B60B-CD7B4F365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3652"/>
              <a:ext cx="27" cy="28"/>
            </a:xfrm>
            <a:custGeom>
              <a:avLst/>
              <a:gdLst>
                <a:gd name="T0" fmla="*/ 1 w 54"/>
                <a:gd name="T1" fmla="*/ 1 h 55"/>
                <a:gd name="T2" fmla="*/ 1 w 54"/>
                <a:gd name="T3" fmla="*/ 1 h 55"/>
                <a:gd name="T4" fmla="*/ 1 w 54"/>
                <a:gd name="T5" fmla="*/ 1 h 55"/>
                <a:gd name="T6" fmla="*/ 1 w 54"/>
                <a:gd name="T7" fmla="*/ 1 h 55"/>
                <a:gd name="T8" fmla="*/ 1 w 54"/>
                <a:gd name="T9" fmla="*/ 1 h 55"/>
                <a:gd name="T10" fmla="*/ 1 w 54"/>
                <a:gd name="T11" fmla="*/ 1 h 55"/>
                <a:gd name="T12" fmla="*/ 1 w 54"/>
                <a:gd name="T13" fmla="*/ 1 h 55"/>
                <a:gd name="T14" fmla="*/ 1 w 54"/>
                <a:gd name="T15" fmla="*/ 1 h 55"/>
                <a:gd name="T16" fmla="*/ 1 w 54"/>
                <a:gd name="T17" fmla="*/ 0 h 55"/>
                <a:gd name="T18" fmla="*/ 1 w 54"/>
                <a:gd name="T19" fmla="*/ 1 h 55"/>
                <a:gd name="T20" fmla="*/ 1 w 54"/>
                <a:gd name="T21" fmla="*/ 1 h 55"/>
                <a:gd name="T22" fmla="*/ 1 w 54"/>
                <a:gd name="T23" fmla="*/ 1 h 55"/>
                <a:gd name="T24" fmla="*/ 0 w 54"/>
                <a:gd name="T25" fmla="*/ 1 h 55"/>
                <a:gd name="T26" fmla="*/ 1 w 54"/>
                <a:gd name="T27" fmla="*/ 1 h 55"/>
                <a:gd name="T28" fmla="*/ 1 w 54"/>
                <a:gd name="T29" fmla="*/ 1 h 55"/>
                <a:gd name="T30" fmla="*/ 1 w 54"/>
                <a:gd name="T31" fmla="*/ 1 h 55"/>
                <a:gd name="T32" fmla="*/ 1 w 54"/>
                <a:gd name="T33" fmla="*/ 1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55"/>
                <a:gd name="T53" fmla="*/ 54 w 54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55">
                  <a:moveTo>
                    <a:pt x="27" y="55"/>
                  </a:moveTo>
                  <a:lnTo>
                    <a:pt x="38" y="53"/>
                  </a:lnTo>
                  <a:lnTo>
                    <a:pt x="46" y="47"/>
                  </a:lnTo>
                  <a:lnTo>
                    <a:pt x="52" y="38"/>
                  </a:lnTo>
                  <a:lnTo>
                    <a:pt x="54" y="27"/>
                  </a:lnTo>
                  <a:lnTo>
                    <a:pt x="52" y="17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2" y="38"/>
                  </a:lnTo>
                  <a:lnTo>
                    <a:pt x="8" y="47"/>
                  </a:lnTo>
                  <a:lnTo>
                    <a:pt x="17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5" name="Freeform 462">
              <a:extLst>
                <a:ext uri="{FF2B5EF4-FFF2-40B4-BE49-F238E27FC236}">
                  <a16:creationId xmlns:a16="http://schemas.microsoft.com/office/drawing/2014/main" id="{6109D381-E2E1-46FC-85B5-0E472F10B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543"/>
              <a:ext cx="58" cy="64"/>
            </a:xfrm>
            <a:custGeom>
              <a:avLst/>
              <a:gdLst>
                <a:gd name="T0" fmla="*/ 1 w 116"/>
                <a:gd name="T1" fmla="*/ 0 h 129"/>
                <a:gd name="T2" fmla="*/ 0 w 116"/>
                <a:gd name="T3" fmla="*/ 0 h 129"/>
                <a:gd name="T4" fmla="*/ 1 w 116"/>
                <a:gd name="T5" fmla="*/ 0 h 129"/>
                <a:gd name="T6" fmla="*/ 1 w 116"/>
                <a:gd name="T7" fmla="*/ 0 h 129"/>
                <a:gd name="T8" fmla="*/ 1 w 116"/>
                <a:gd name="T9" fmla="*/ 0 h 129"/>
                <a:gd name="T10" fmla="*/ 1 w 116"/>
                <a:gd name="T11" fmla="*/ 0 h 129"/>
                <a:gd name="T12" fmla="*/ 1 w 116"/>
                <a:gd name="T13" fmla="*/ 0 h 129"/>
                <a:gd name="T14" fmla="*/ 1 w 116"/>
                <a:gd name="T15" fmla="*/ 0 h 129"/>
                <a:gd name="T16" fmla="*/ 1 w 116"/>
                <a:gd name="T17" fmla="*/ 0 h 129"/>
                <a:gd name="T18" fmla="*/ 1 w 116"/>
                <a:gd name="T19" fmla="*/ 0 h 129"/>
                <a:gd name="T20" fmla="*/ 1 w 116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129"/>
                <a:gd name="T35" fmla="*/ 116 w 116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129">
                  <a:moveTo>
                    <a:pt x="116" y="95"/>
                  </a:moveTo>
                  <a:lnTo>
                    <a:pt x="0" y="0"/>
                  </a:lnTo>
                  <a:lnTo>
                    <a:pt x="76" y="129"/>
                  </a:lnTo>
                  <a:lnTo>
                    <a:pt x="81" y="124"/>
                  </a:lnTo>
                  <a:lnTo>
                    <a:pt x="86" y="121"/>
                  </a:lnTo>
                  <a:lnTo>
                    <a:pt x="90" y="116"/>
                  </a:lnTo>
                  <a:lnTo>
                    <a:pt x="95" y="112"/>
                  </a:lnTo>
                  <a:lnTo>
                    <a:pt x="101" y="107"/>
                  </a:lnTo>
                  <a:lnTo>
                    <a:pt x="105" y="103"/>
                  </a:lnTo>
                  <a:lnTo>
                    <a:pt x="111" y="99"/>
                  </a:lnTo>
                  <a:lnTo>
                    <a:pt x="116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6" name="Freeform 463">
              <a:extLst>
                <a:ext uri="{FF2B5EF4-FFF2-40B4-BE49-F238E27FC236}">
                  <a16:creationId xmlns:a16="http://schemas.microsoft.com/office/drawing/2014/main" id="{95726304-94FA-460F-9CC0-6C457F1DB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3501"/>
              <a:ext cx="45" cy="70"/>
            </a:xfrm>
            <a:custGeom>
              <a:avLst/>
              <a:gdLst>
                <a:gd name="T0" fmla="*/ 0 w 90"/>
                <a:gd name="T1" fmla="*/ 0 h 139"/>
                <a:gd name="T2" fmla="*/ 1 w 90"/>
                <a:gd name="T3" fmla="*/ 1 h 139"/>
                <a:gd name="T4" fmla="*/ 1 w 90"/>
                <a:gd name="T5" fmla="*/ 1 h 139"/>
                <a:gd name="T6" fmla="*/ 1 w 90"/>
                <a:gd name="T7" fmla="*/ 1 h 139"/>
                <a:gd name="T8" fmla="*/ 1 w 90"/>
                <a:gd name="T9" fmla="*/ 1 h 139"/>
                <a:gd name="T10" fmla="*/ 1 w 90"/>
                <a:gd name="T11" fmla="*/ 1 h 139"/>
                <a:gd name="T12" fmla="*/ 1 w 90"/>
                <a:gd name="T13" fmla="*/ 1 h 139"/>
                <a:gd name="T14" fmla="*/ 1 w 90"/>
                <a:gd name="T15" fmla="*/ 1 h 139"/>
                <a:gd name="T16" fmla="*/ 1 w 90"/>
                <a:gd name="T17" fmla="*/ 1 h 139"/>
                <a:gd name="T18" fmla="*/ 1 w 90"/>
                <a:gd name="T19" fmla="*/ 1 h 139"/>
                <a:gd name="T20" fmla="*/ 0 w 90"/>
                <a:gd name="T21" fmla="*/ 0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39"/>
                <a:gd name="T35" fmla="*/ 90 w 90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39">
                  <a:moveTo>
                    <a:pt x="0" y="0"/>
                  </a:moveTo>
                  <a:lnTo>
                    <a:pt x="45" y="139"/>
                  </a:lnTo>
                  <a:lnTo>
                    <a:pt x="51" y="136"/>
                  </a:lnTo>
                  <a:lnTo>
                    <a:pt x="56" y="133"/>
                  </a:lnTo>
                  <a:lnTo>
                    <a:pt x="61" y="130"/>
                  </a:lnTo>
                  <a:lnTo>
                    <a:pt x="67" y="128"/>
                  </a:lnTo>
                  <a:lnTo>
                    <a:pt x="73" y="124"/>
                  </a:lnTo>
                  <a:lnTo>
                    <a:pt x="79" y="122"/>
                  </a:lnTo>
                  <a:lnTo>
                    <a:pt x="84" y="118"/>
                  </a:lnTo>
                  <a:lnTo>
                    <a:pt x="9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7" name="Freeform 464">
              <a:extLst>
                <a:ext uri="{FF2B5EF4-FFF2-40B4-BE49-F238E27FC236}">
                  <a16:creationId xmlns:a16="http://schemas.microsoft.com/office/drawing/2014/main" id="{D251E9F4-C825-4FB9-8794-76DCA4ADA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3475"/>
              <a:ext cx="29" cy="71"/>
            </a:xfrm>
            <a:custGeom>
              <a:avLst/>
              <a:gdLst>
                <a:gd name="T0" fmla="*/ 0 w 59"/>
                <a:gd name="T1" fmla="*/ 0 h 143"/>
                <a:gd name="T2" fmla="*/ 0 w 59"/>
                <a:gd name="T3" fmla="*/ 0 h 143"/>
                <a:gd name="T4" fmla="*/ 0 w 59"/>
                <a:gd name="T5" fmla="*/ 0 h 143"/>
                <a:gd name="T6" fmla="*/ 0 w 59"/>
                <a:gd name="T7" fmla="*/ 0 h 143"/>
                <a:gd name="T8" fmla="*/ 0 w 59"/>
                <a:gd name="T9" fmla="*/ 0 h 143"/>
                <a:gd name="T10" fmla="*/ 0 w 59"/>
                <a:gd name="T11" fmla="*/ 0 h 143"/>
                <a:gd name="T12" fmla="*/ 0 w 59"/>
                <a:gd name="T13" fmla="*/ 0 h 143"/>
                <a:gd name="T14" fmla="*/ 0 w 59"/>
                <a:gd name="T15" fmla="*/ 0 h 143"/>
                <a:gd name="T16" fmla="*/ 0 w 59"/>
                <a:gd name="T17" fmla="*/ 0 h 143"/>
                <a:gd name="T18" fmla="*/ 0 w 59"/>
                <a:gd name="T19" fmla="*/ 0 h 143"/>
                <a:gd name="T20" fmla="*/ 0 w 59"/>
                <a:gd name="T21" fmla="*/ 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143"/>
                <a:gd name="T35" fmla="*/ 59 w 59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143">
                  <a:moveTo>
                    <a:pt x="0" y="0"/>
                  </a:moveTo>
                  <a:lnTo>
                    <a:pt x="11" y="143"/>
                  </a:lnTo>
                  <a:lnTo>
                    <a:pt x="17" y="141"/>
                  </a:lnTo>
                  <a:lnTo>
                    <a:pt x="23" y="139"/>
                  </a:lnTo>
                  <a:lnTo>
                    <a:pt x="29" y="138"/>
                  </a:lnTo>
                  <a:lnTo>
                    <a:pt x="35" y="136"/>
                  </a:lnTo>
                  <a:lnTo>
                    <a:pt x="41" y="135"/>
                  </a:lnTo>
                  <a:lnTo>
                    <a:pt x="48" y="132"/>
                  </a:lnTo>
                  <a:lnTo>
                    <a:pt x="53" y="131"/>
                  </a:lnTo>
                  <a:lnTo>
                    <a:pt x="59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8" name="Freeform 465">
              <a:extLst>
                <a:ext uri="{FF2B5EF4-FFF2-40B4-BE49-F238E27FC236}">
                  <a16:creationId xmlns:a16="http://schemas.microsoft.com/office/drawing/2014/main" id="{22C2CFB5-1D3A-4318-AB54-8F97DC41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" y="3549"/>
              <a:ext cx="59" cy="63"/>
            </a:xfrm>
            <a:custGeom>
              <a:avLst/>
              <a:gdLst>
                <a:gd name="T0" fmla="*/ 0 w 117"/>
                <a:gd name="T1" fmla="*/ 0 h 127"/>
                <a:gd name="T2" fmla="*/ 1 w 117"/>
                <a:gd name="T3" fmla="*/ 0 h 127"/>
                <a:gd name="T4" fmla="*/ 1 w 117"/>
                <a:gd name="T5" fmla="*/ 0 h 127"/>
                <a:gd name="T6" fmla="*/ 1 w 117"/>
                <a:gd name="T7" fmla="*/ 0 h 127"/>
                <a:gd name="T8" fmla="*/ 1 w 117"/>
                <a:gd name="T9" fmla="*/ 0 h 127"/>
                <a:gd name="T10" fmla="*/ 1 w 117"/>
                <a:gd name="T11" fmla="*/ 0 h 127"/>
                <a:gd name="T12" fmla="*/ 1 w 117"/>
                <a:gd name="T13" fmla="*/ 0 h 127"/>
                <a:gd name="T14" fmla="*/ 1 w 117"/>
                <a:gd name="T15" fmla="*/ 0 h 127"/>
                <a:gd name="T16" fmla="*/ 1 w 117"/>
                <a:gd name="T17" fmla="*/ 0 h 127"/>
                <a:gd name="T18" fmla="*/ 1 w 117"/>
                <a:gd name="T19" fmla="*/ 0 h 127"/>
                <a:gd name="T20" fmla="*/ 0 w 117"/>
                <a:gd name="T21" fmla="*/ 0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"/>
                <a:gd name="T34" fmla="*/ 0 h 127"/>
                <a:gd name="T35" fmla="*/ 117 w 117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" h="127">
                  <a:moveTo>
                    <a:pt x="0" y="92"/>
                  </a:moveTo>
                  <a:lnTo>
                    <a:pt x="117" y="0"/>
                  </a:lnTo>
                  <a:lnTo>
                    <a:pt x="39" y="127"/>
                  </a:lnTo>
                  <a:lnTo>
                    <a:pt x="34" y="122"/>
                  </a:lnTo>
                  <a:lnTo>
                    <a:pt x="30" y="118"/>
                  </a:lnTo>
                  <a:lnTo>
                    <a:pt x="25" y="114"/>
                  </a:lnTo>
                  <a:lnTo>
                    <a:pt x="19" y="110"/>
                  </a:lnTo>
                  <a:lnTo>
                    <a:pt x="15" y="105"/>
                  </a:lnTo>
                  <a:lnTo>
                    <a:pt x="10" y="101"/>
                  </a:lnTo>
                  <a:lnTo>
                    <a:pt x="4" y="97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9" name="Freeform 466">
              <a:extLst>
                <a:ext uri="{FF2B5EF4-FFF2-40B4-BE49-F238E27FC236}">
                  <a16:creationId xmlns:a16="http://schemas.microsoft.com/office/drawing/2014/main" id="{D52CC72F-6A6F-4FA2-95B0-A389018C9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3505"/>
              <a:ext cx="46" cy="69"/>
            </a:xfrm>
            <a:custGeom>
              <a:avLst/>
              <a:gdLst>
                <a:gd name="T0" fmla="*/ 0 w 93"/>
                <a:gd name="T1" fmla="*/ 0 h 137"/>
                <a:gd name="T2" fmla="*/ 0 w 93"/>
                <a:gd name="T3" fmla="*/ 1 h 137"/>
                <a:gd name="T4" fmla="*/ 0 w 93"/>
                <a:gd name="T5" fmla="*/ 1 h 137"/>
                <a:gd name="T6" fmla="*/ 0 w 93"/>
                <a:gd name="T7" fmla="*/ 1 h 137"/>
                <a:gd name="T8" fmla="*/ 0 w 93"/>
                <a:gd name="T9" fmla="*/ 1 h 137"/>
                <a:gd name="T10" fmla="*/ 0 w 93"/>
                <a:gd name="T11" fmla="*/ 1 h 137"/>
                <a:gd name="T12" fmla="*/ 0 w 93"/>
                <a:gd name="T13" fmla="*/ 1 h 137"/>
                <a:gd name="T14" fmla="*/ 0 w 93"/>
                <a:gd name="T15" fmla="*/ 1 h 137"/>
                <a:gd name="T16" fmla="*/ 0 w 93"/>
                <a:gd name="T17" fmla="*/ 1 h 137"/>
                <a:gd name="T18" fmla="*/ 0 w 93"/>
                <a:gd name="T19" fmla="*/ 1 h 137"/>
                <a:gd name="T20" fmla="*/ 0 w 93"/>
                <a:gd name="T21" fmla="*/ 0 h 1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137"/>
                <a:gd name="T35" fmla="*/ 93 w 93"/>
                <a:gd name="T36" fmla="*/ 137 h 1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137">
                  <a:moveTo>
                    <a:pt x="93" y="0"/>
                  </a:moveTo>
                  <a:lnTo>
                    <a:pt x="45" y="137"/>
                  </a:lnTo>
                  <a:lnTo>
                    <a:pt x="40" y="134"/>
                  </a:lnTo>
                  <a:lnTo>
                    <a:pt x="34" y="131"/>
                  </a:lnTo>
                  <a:lnTo>
                    <a:pt x="28" y="128"/>
                  </a:lnTo>
                  <a:lnTo>
                    <a:pt x="23" y="124"/>
                  </a:lnTo>
                  <a:lnTo>
                    <a:pt x="18" y="122"/>
                  </a:lnTo>
                  <a:lnTo>
                    <a:pt x="12" y="119"/>
                  </a:lnTo>
                  <a:lnTo>
                    <a:pt x="6" y="116"/>
                  </a:lnTo>
                  <a:lnTo>
                    <a:pt x="0" y="11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0" name="Freeform 467">
              <a:extLst>
                <a:ext uri="{FF2B5EF4-FFF2-40B4-BE49-F238E27FC236}">
                  <a16:creationId xmlns:a16="http://schemas.microsoft.com/office/drawing/2014/main" id="{925B7872-5D3F-40F0-A7F4-03687710C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3477"/>
              <a:ext cx="31" cy="72"/>
            </a:xfrm>
            <a:custGeom>
              <a:avLst/>
              <a:gdLst>
                <a:gd name="T0" fmla="*/ 0 w 63"/>
                <a:gd name="T1" fmla="*/ 0 h 143"/>
                <a:gd name="T2" fmla="*/ 0 w 63"/>
                <a:gd name="T3" fmla="*/ 1 h 143"/>
                <a:gd name="T4" fmla="*/ 0 w 63"/>
                <a:gd name="T5" fmla="*/ 1 h 143"/>
                <a:gd name="T6" fmla="*/ 0 w 63"/>
                <a:gd name="T7" fmla="*/ 1 h 143"/>
                <a:gd name="T8" fmla="*/ 0 w 63"/>
                <a:gd name="T9" fmla="*/ 1 h 143"/>
                <a:gd name="T10" fmla="*/ 0 w 63"/>
                <a:gd name="T11" fmla="*/ 1 h 143"/>
                <a:gd name="T12" fmla="*/ 0 w 63"/>
                <a:gd name="T13" fmla="*/ 1 h 143"/>
                <a:gd name="T14" fmla="*/ 0 w 63"/>
                <a:gd name="T15" fmla="*/ 1 h 143"/>
                <a:gd name="T16" fmla="*/ 0 w 63"/>
                <a:gd name="T17" fmla="*/ 1 h 143"/>
                <a:gd name="T18" fmla="*/ 0 w 63"/>
                <a:gd name="T19" fmla="*/ 1 h 143"/>
                <a:gd name="T20" fmla="*/ 0 w 63"/>
                <a:gd name="T21" fmla="*/ 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143"/>
                <a:gd name="T35" fmla="*/ 63 w 63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143">
                  <a:moveTo>
                    <a:pt x="63" y="0"/>
                  </a:moveTo>
                  <a:lnTo>
                    <a:pt x="49" y="143"/>
                  </a:lnTo>
                  <a:lnTo>
                    <a:pt x="43" y="141"/>
                  </a:lnTo>
                  <a:lnTo>
                    <a:pt x="37" y="139"/>
                  </a:lnTo>
                  <a:lnTo>
                    <a:pt x="32" y="137"/>
                  </a:lnTo>
                  <a:lnTo>
                    <a:pt x="25" y="135"/>
                  </a:lnTo>
                  <a:lnTo>
                    <a:pt x="19" y="134"/>
                  </a:lnTo>
                  <a:lnTo>
                    <a:pt x="13" y="132"/>
                  </a:lnTo>
                  <a:lnTo>
                    <a:pt x="7" y="131"/>
                  </a:lnTo>
                  <a:lnTo>
                    <a:pt x="0" y="12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1" name="Freeform 468">
              <a:extLst>
                <a:ext uri="{FF2B5EF4-FFF2-40B4-BE49-F238E27FC236}">
                  <a16:creationId xmlns:a16="http://schemas.microsoft.com/office/drawing/2014/main" id="{7D3AC5D4-B5C6-499C-A802-3423C10ED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3464"/>
              <a:ext cx="25" cy="72"/>
            </a:xfrm>
            <a:custGeom>
              <a:avLst/>
              <a:gdLst>
                <a:gd name="T0" fmla="*/ 1 w 50"/>
                <a:gd name="T1" fmla="*/ 1 h 143"/>
                <a:gd name="T2" fmla="*/ 1 w 50"/>
                <a:gd name="T3" fmla="*/ 0 h 143"/>
                <a:gd name="T4" fmla="*/ 0 w 50"/>
                <a:gd name="T5" fmla="*/ 1 h 143"/>
                <a:gd name="T6" fmla="*/ 1 w 50"/>
                <a:gd name="T7" fmla="*/ 1 h 143"/>
                <a:gd name="T8" fmla="*/ 1 w 50"/>
                <a:gd name="T9" fmla="*/ 1 h 143"/>
                <a:gd name="T10" fmla="*/ 1 w 50"/>
                <a:gd name="T11" fmla="*/ 1 h 143"/>
                <a:gd name="T12" fmla="*/ 1 w 50"/>
                <a:gd name="T13" fmla="*/ 1 h 143"/>
                <a:gd name="T14" fmla="*/ 1 w 50"/>
                <a:gd name="T15" fmla="*/ 1 h 143"/>
                <a:gd name="T16" fmla="*/ 1 w 50"/>
                <a:gd name="T17" fmla="*/ 1 h 143"/>
                <a:gd name="T18" fmla="*/ 1 w 50"/>
                <a:gd name="T19" fmla="*/ 1 h 143"/>
                <a:gd name="T20" fmla="*/ 1 w 50"/>
                <a:gd name="T21" fmla="*/ 1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143"/>
                <a:gd name="T35" fmla="*/ 50 w 50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143">
                  <a:moveTo>
                    <a:pt x="50" y="143"/>
                  </a:moveTo>
                  <a:lnTo>
                    <a:pt x="22" y="0"/>
                  </a:lnTo>
                  <a:lnTo>
                    <a:pt x="0" y="142"/>
                  </a:lnTo>
                  <a:lnTo>
                    <a:pt x="6" y="142"/>
                  </a:lnTo>
                  <a:lnTo>
                    <a:pt x="12" y="141"/>
                  </a:lnTo>
                  <a:lnTo>
                    <a:pt x="19" y="141"/>
                  </a:lnTo>
                  <a:lnTo>
                    <a:pt x="25" y="141"/>
                  </a:lnTo>
                  <a:lnTo>
                    <a:pt x="31" y="142"/>
                  </a:lnTo>
                  <a:lnTo>
                    <a:pt x="38" y="142"/>
                  </a:lnTo>
                  <a:lnTo>
                    <a:pt x="44" y="142"/>
                  </a:lnTo>
                  <a:lnTo>
                    <a:pt x="5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頁尾版面配置區 3">
            <a:extLst>
              <a:ext uri="{FF2B5EF4-FFF2-40B4-BE49-F238E27FC236}">
                <a16:creationId xmlns:a16="http://schemas.microsoft.com/office/drawing/2014/main" id="{4C6D7BCE-4EC0-4C34-B2BB-29CB2E0A2E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3315" name="Rectangle 136">
            <a:extLst>
              <a:ext uri="{FF2B5EF4-FFF2-40B4-BE49-F238E27FC236}">
                <a16:creationId xmlns:a16="http://schemas.microsoft.com/office/drawing/2014/main" id="{02776CEC-BBFA-4CF0-8CE6-4F8A47CE4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63675"/>
            <a:ext cx="820102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30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</a:t>
            </a:r>
            <a:r>
              <a:rPr lang="zh-TW" altLang="en-US" sz="30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四電少於一</a:t>
            </a:r>
            <a:r>
              <a:rPr lang="zh-TW" altLang="en-US" sz="30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：每天使用電腦、看電視、玩電玩</a:t>
            </a:r>
            <a:r>
              <a:rPr lang="zh-TW" altLang="en-US" sz="3000" b="1">
                <a:solidFill>
                  <a:srgbClr val="FF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</a:t>
            </a:r>
            <a:r>
              <a:rPr lang="zh-TW" altLang="en-US" sz="30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超過</a:t>
            </a:r>
            <a:r>
              <a:rPr lang="en-US" altLang="zh-TW" sz="30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30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小時</a:t>
            </a:r>
            <a:r>
              <a:rPr lang="zh-TW" altLang="en-US" sz="30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  </a:t>
            </a:r>
            <a:endParaRPr lang="en-US" altLang="zh-TW" sz="3000" b="1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0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◎多喝溫開水，</a:t>
            </a:r>
            <a:r>
              <a:rPr lang="zh-TW" altLang="en-US" sz="3000" b="1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</a:t>
            </a:r>
            <a:r>
              <a:rPr lang="zh-TW" altLang="en-US" sz="30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喝飲料。</a:t>
            </a:r>
            <a:br>
              <a:rPr lang="zh-TW" altLang="en-US" sz="30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30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◎戴上帽子或墨鏡，陽光</a:t>
            </a:r>
            <a:r>
              <a:rPr lang="zh-TW" altLang="en-US" sz="3000" b="1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</a:t>
            </a:r>
            <a:r>
              <a:rPr lang="zh-TW" altLang="en-US" sz="30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直射眼睛。</a:t>
            </a:r>
            <a:endParaRPr lang="en-US" altLang="zh-TW" sz="3000" b="1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13316" name="Picture 15" descr="C:\Users\Emily\AppData\Local\Microsoft\Windows\Temporary Internet Files\Content.IE5\C1LZ8ESB\MC900419306[1].wmf">
            <a:extLst>
              <a:ext uri="{FF2B5EF4-FFF2-40B4-BE49-F238E27FC236}">
                <a16:creationId xmlns:a16="http://schemas.microsoft.com/office/drawing/2014/main" id="{C777AC72-9C86-4544-9FE6-044196B9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5076825"/>
            <a:ext cx="16764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2" descr="C:\Users\Emily\AppData\Local\Microsoft\Windows\Temporary Internet Files\Content.IE5\LL2BX18B\MC900292034[1].wmf">
            <a:extLst>
              <a:ext uri="{FF2B5EF4-FFF2-40B4-BE49-F238E27FC236}">
                <a16:creationId xmlns:a16="http://schemas.microsoft.com/office/drawing/2014/main" id="{9E3667E2-CF50-4411-AAA7-231AC1AB3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5076825"/>
            <a:ext cx="10858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3">
            <a:extLst>
              <a:ext uri="{FF2B5EF4-FFF2-40B4-BE49-F238E27FC236}">
                <a16:creationId xmlns:a16="http://schemas.microsoft.com/office/drawing/2014/main" id="{84F6CD17-618D-466F-BC2E-7DCD95953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39D05A1-4A43-48C7-90A0-050ACABADB50}"/>
              </a:ext>
            </a:extLst>
          </p:cNvPr>
          <p:cNvSpPr/>
          <p:nvPr/>
        </p:nvSpPr>
        <p:spPr>
          <a:xfrm>
            <a:off x="4164013" y="273050"/>
            <a:ext cx="45418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800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眼 睛 休 息 不 忘 記</a:t>
            </a:r>
          </a:p>
        </p:txBody>
      </p:sp>
      <p:sp>
        <p:nvSpPr>
          <p:cNvPr id="13320" name="Rectangle 2">
            <a:extLst>
              <a:ext uri="{FF2B5EF4-FFF2-40B4-BE49-F238E27FC236}">
                <a16:creationId xmlns:a16="http://schemas.microsoft.com/office/drawing/2014/main" id="{E49B8713-7C4C-4C16-ACF6-7231CC27A1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163" y="214313"/>
            <a:ext cx="3914775" cy="609600"/>
          </a:xfrm>
        </p:spPr>
        <p:txBody>
          <a:bodyPr/>
          <a:lstStyle/>
          <a:p>
            <a:pPr eaLnBrk="1" hangingPunct="1"/>
            <a:r>
              <a:rPr lang="zh-TW" altLang="en-US" b="0" u="sng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三、護眼行動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頁尾版面配置區 3">
            <a:extLst>
              <a:ext uri="{FF2B5EF4-FFF2-40B4-BE49-F238E27FC236}">
                <a16:creationId xmlns:a16="http://schemas.microsoft.com/office/drawing/2014/main" id="{F5F93118-5A8D-4763-B4B0-91EB8AFAA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pic>
        <p:nvPicPr>
          <p:cNvPr id="14339" name="Picture 133" descr="dglxasset[2]">
            <a:extLst>
              <a:ext uri="{FF2B5EF4-FFF2-40B4-BE49-F238E27FC236}">
                <a16:creationId xmlns:a16="http://schemas.microsoft.com/office/drawing/2014/main" id="{F86C6D67-E831-4351-A5F2-D383D6978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119688"/>
            <a:ext cx="1849438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36">
            <a:extLst>
              <a:ext uri="{FF2B5EF4-FFF2-40B4-BE49-F238E27FC236}">
                <a16:creationId xmlns:a16="http://schemas.microsoft.com/office/drawing/2014/main" id="{2A2DAE1E-D9E3-4F61-9F87-543EA1BFA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20750"/>
            <a:ext cx="83470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30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</a:t>
            </a:r>
            <a:r>
              <a:rPr lang="zh-TW" altLang="en-US" sz="30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每年定期</a:t>
            </a:r>
            <a:r>
              <a:rPr lang="en-US" altLang="zh-TW" sz="30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1-2</a:t>
            </a:r>
            <a:r>
              <a:rPr lang="zh-TW" altLang="en-US" sz="30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次眼部檢查</a:t>
            </a:r>
            <a:r>
              <a:rPr lang="zh-TW" altLang="en-US" sz="30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br>
              <a:rPr lang="zh-TW" altLang="en-US" sz="30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30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◎當接到通知，</a:t>
            </a:r>
            <a:r>
              <a:rPr lang="zh-TW" altLang="en-US" sz="30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視力未達合格標準，需至合格眼科醫師處</a:t>
            </a:r>
            <a:r>
              <a:rPr lang="zh-TW" altLang="en-US" sz="40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複檢</a:t>
            </a:r>
            <a:r>
              <a:rPr lang="zh-TW" altLang="en-US" sz="30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br>
              <a:rPr lang="zh-TW" altLang="en-US" sz="30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30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◎不要直接去眼鏡行，要讓眼科醫師檢查後再經聽從其專業建議。</a:t>
            </a:r>
          </a:p>
        </p:txBody>
      </p:sp>
      <p:pic>
        <p:nvPicPr>
          <p:cNvPr id="14341" name="Picture 13" descr="C:\Users\Emily\AppData\Local\Microsoft\Windows\Temporary Internet Files\Content.IE5\LL2BX18B\MC900212133[1].wmf">
            <a:extLst>
              <a:ext uri="{FF2B5EF4-FFF2-40B4-BE49-F238E27FC236}">
                <a16:creationId xmlns:a16="http://schemas.microsoft.com/office/drawing/2014/main" id="{FD5F66D6-61DE-4228-B300-CBF68F18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4946650"/>
            <a:ext cx="21050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6" descr="C:\Users\Emily\AppData\Local\Microsoft\Windows\Temporary Internet Files\Content.IE5\66T82JOF\MC900280519[1].wmf">
            <a:extLst>
              <a:ext uri="{FF2B5EF4-FFF2-40B4-BE49-F238E27FC236}">
                <a16:creationId xmlns:a16="http://schemas.microsoft.com/office/drawing/2014/main" id="{B7D8E726-2AD6-4D1C-81F1-8CA164FA0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730750"/>
            <a:ext cx="137001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3" descr="C:\Users\Emily\AppData\Local\Microsoft\Windows\Temporary Internet Files\Content.IE5\BC4SFT8D\MC900339854[1].wmf">
            <a:extLst>
              <a:ext uri="{FF2B5EF4-FFF2-40B4-BE49-F238E27FC236}">
                <a16:creationId xmlns:a16="http://schemas.microsoft.com/office/drawing/2014/main" id="{CDCA5E38-07F9-4A5F-96CB-5C46BF04A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687">
            <a:off x="5961063" y="5410200"/>
            <a:ext cx="147796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3">
            <a:extLst>
              <a:ext uri="{FF2B5EF4-FFF2-40B4-BE49-F238E27FC236}">
                <a16:creationId xmlns:a16="http://schemas.microsoft.com/office/drawing/2014/main" id="{A5FC5D9C-4BC8-4ADB-BD48-6407BCA18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B8B3B04-740C-4B1C-8B83-FD9756518A4A}"/>
              </a:ext>
            </a:extLst>
          </p:cNvPr>
          <p:cNvSpPr/>
          <p:nvPr/>
        </p:nvSpPr>
        <p:spPr>
          <a:xfrm>
            <a:off x="4186238" y="263525"/>
            <a:ext cx="46402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定 期 檢 查 要 知 道 </a:t>
            </a:r>
          </a:p>
        </p:txBody>
      </p:sp>
      <p:sp>
        <p:nvSpPr>
          <p:cNvPr id="14346" name="Rectangle 2">
            <a:extLst>
              <a:ext uri="{FF2B5EF4-FFF2-40B4-BE49-F238E27FC236}">
                <a16:creationId xmlns:a16="http://schemas.microsoft.com/office/drawing/2014/main" id="{09884C34-2D3F-4BBF-8A24-F300351D0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163" y="214313"/>
            <a:ext cx="3914775" cy="609600"/>
          </a:xfrm>
        </p:spPr>
        <p:txBody>
          <a:bodyPr/>
          <a:lstStyle/>
          <a:p>
            <a:pPr eaLnBrk="1" hangingPunct="1"/>
            <a:r>
              <a:rPr lang="zh-TW" altLang="en-US" b="0" u="sng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三、護眼行動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>
            <a:extLst>
              <a:ext uri="{FF2B5EF4-FFF2-40B4-BE49-F238E27FC236}">
                <a16:creationId xmlns:a16="http://schemas.microsoft.com/office/drawing/2014/main" id="{DA6356BA-D952-439D-99FB-8CCB4432D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01C0BA8-D33F-45C4-A4BB-705614F1C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650"/>
            <a:ext cx="7848600" cy="609600"/>
          </a:xfrm>
        </p:spPr>
        <p:txBody>
          <a:bodyPr/>
          <a:lstStyle/>
          <a:p>
            <a:pPr eaLnBrk="1" hangingPunct="1"/>
            <a:r>
              <a:rPr lang="zh-TW" altLang="en-US" sz="4000" b="0" u="sng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五、相關影片</a:t>
            </a:r>
            <a:endParaRPr lang="en-US" altLang="zh-TW" sz="4000" b="0" u="sng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C5C9C5CB-9FA6-4CA8-8FE4-79BC7CAEE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  <p:sp>
        <p:nvSpPr>
          <p:cNvPr id="15365" name="矩形 1">
            <a:extLst>
              <a:ext uri="{FF2B5EF4-FFF2-40B4-BE49-F238E27FC236}">
                <a16:creationId xmlns:a16="http://schemas.microsoft.com/office/drawing/2014/main" id="{026F4759-B930-46BE-A38F-775E714B2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11604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zh-TW" altLang="en-US" b="1">
              <a:solidFill>
                <a:srgbClr val="0F0F0F"/>
              </a:solidFill>
              <a:latin typeface="YouTube Sans"/>
              <a:ea typeface="新細明體" panose="02020500000000000000" pitchFamily="18" charset="-120"/>
            </a:endParaRPr>
          </a:p>
        </p:txBody>
      </p:sp>
      <p:pic>
        <p:nvPicPr>
          <p:cNvPr id="15366" name="圖片 2">
            <a:hlinkClick r:id="rId3"/>
            <a:extLst>
              <a:ext uri="{FF2B5EF4-FFF2-40B4-BE49-F238E27FC236}">
                <a16:creationId xmlns:a16="http://schemas.microsoft.com/office/drawing/2014/main" id="{D8A79E28-2515-47B3-A858-E150EDCEB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73150"/>
            <a:ext cx="78486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>
            <a:extLst>
              <a:ext uri="{FF2B5EF4-FFF2-40B4-BE49-F238E27FC236}">
                <a16:creationId xmlns:a16="http://schemas.microsoft.com/office/drawing/2014/main" id="{DA6356BA-D952-439D-99FB-8CCB4432D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8B5C94F1-3FD5-48BF-A6A2-B99553FAC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  <p:sp>
        <p:nvSpPr>
          <p:cNvPr id="17412" name="矩形 1">
            <a:extLst>
              <a:ext uri="{FF2B5EF4-FFF2-40B4-BE49-F238E27FC236}">
                <a16:creationId xmlns:a16="http://schemas.microsoft.com/office/drawing/2014/main" id="{4818F8E4-4828-4D70-BE38-868B77EA4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11604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zh-TW" altLang="en-US" b="1">
              <a:solidFill>
                <a:srgbClr val="0F0F0F"/>
              </a:solidFill>
              <a:latin typeface="YouTube Sans"/>
              <a:ea typeface="新細明體" panose="02020500000000000000" pitchFamily="18" charset="-120"/>
            </a:endParaRPr>
          </a:p>
        </p:txBody>
      </p:sp>
      <p:pic>
        <p:nvPicPr>
          <p:cNvPr id="17413" name="圖片 3">
            <a:hlinkClick r:id="rId3"/>
            <a:extLst>
              <a:ext uri="{FF2B5EF4-FFF2-40B4-BE49-F238E27FC236}">
                <a16:creationId xmlns:a16="http://schemas.microsoft.com/office/drawing/2014/main" id="{E9360055-97D9-4B3E-BCBA-036DBD5DF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84250"/>
            <a:ext cx="81343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>
            <a:extLst>
              <a:ext uri="{FF2B5EF4-FFF2-40B4-BE49-F238E27FC236}">
                <a16:creationId xmlns:a16="http://schemas.microsoft.com/office/drawing/2014/main" id="{DA6356BA-D952-439D-99FB-8CCB4432D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BDA50792-2304-4535-8B61-5D5B1E3FD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  <p:sp>
        <p:nvSpPr>
          <p:cNvPr id="19460" name="矩形 1">
            <a:extLst>
              <a:ext uri="{FF2B5EF4-FFF2-40B4-BE49-F238E27FC236}">
                <a16:creationId xmlns:a16="http://schemas.microsoft.com/office/drawing/2014/main" id="{7B67E216-8893-4734-A6C0-98052C1A8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11604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zh-TW" altLang="en-US" b="1">
              <a:solidFill>
                <a:srgbClr val="0F0F0F"/>
              </a:solidFill>
              <a:latin typeface="YouTube Sans"/>
              <a:ea typeface="新細明體" panose="02020500000000000000" pitchFamily="18" charset="-120"/>
            </a:endParaRPr>
          </a:p>
        </p:txBody>
      </p:sp>
      <p:pic>
        <p:nvPicPr>
          <p:cNvPr id="19461" name="圖片 2">
            <a:hlinkClick r:id="rId3"/>
            <a:extLst>
              <a:ext uri="{FF2B5EF4-FFF2-40B4-BE49-F238E27FC236}">
                <a16:creationId xmlns:a16="http://schemas.microsoft.com/office/drawing/2014/main" id="{E182CDA5-E45E-403B-8A23-D80E6BE16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027113"/>
            <a:ext cx="8197850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頁尾版面配置區 3">
            <a:extLst>
              <a:ext uri="{FF2B5EF4-FFF2-40B4-BE49-F238E27FC236}">
                <a16:creationId xmlns:a16="http://schemas.microsoft.com/office/drawing/2014/main" id="{4D78AF17-F93F-41C7-8860-30118BFFF9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21507" name="矩形 18">
            <a:extLst>
              <a:ext uri="{FF2B5EF4-FFF2-40B4-BE49-F238E27FC236}">
                <a16:creationId xmlns:a16="http://schemas.microsoft.com/office/drawing/2014/main" id="{A3EEE99E-F30A-4CBA-938E-24F99FCB6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0" y="4705350"/>
            <a:ext cx="523875" cy="1704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21508" name="Picture 2" descr="C:\Users\Emily\AppData\Local\Microsoft\Windows\Temporary Internet Files\Content.IE5\908ANGO8\MC900418980[1].wmf">
            <a:extLst>
              <a:ext uri="{FF2B5EF4-FFF2-40B4-BE49-F238E27FC236}">
                <a16:creationId xmlns:a16="http://schemas.microsoft.com/office/drawing/2014/main" id="{E9522CAD-55AD-4626-BA68-9B03C8C15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0"/>
          <a:stretch>
            <a:fillRect/>
          </a:stretch>
        </p:blipFill>
        <p:spPr bwMode="auto">
          <a:xfrm>
            <a:off x="323850" y="1276350"/>
            <a:ext cx="84677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矩形 16">
            <a:extLst>
              <a:ext uri="{FF2B5EF4-FFF2-40B4-BE49-F238E27FC236}">
                <a16:creationId xmlns:a16="http://schemas.microsoft.com/office/drawing/2014/main" id="{811A3388-C029-4EC6-9A6E-2956E9EBA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4362450"/>
            <a:ext cx="4333875" cy="10096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10" name="Rectangle 2">
            <a:extLst>
              <a:ext uri="{FF2B5EF4-FFF2-40B4-BE49-F238E27FC236}">
                <a16:creationId xmlns:a16="http://schemas.microsoft.com/office/drawing/2014/main" id="{47AC85C7-0B41-496C-B79B-9D98485F1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4381500"/>
            <a:ext cx="6115050" cy="752475"/>
          </a:xfrm>
        </p:spPr>
        <p:txBody>
          <a:bodyPr/>
          <a:lstStyle/>
          <a:p>
            <a:pPr eaLnBrk="1" hangingPunct="1"/>
            <a:r>
              <a:rPr lang="zh-TW" altLang="en-US" sz="4000" b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向近視眼說</a:t>
            </a:r>
            <a:r>
              <a:rPr lang="en-US" altLang="zh-TW" sz="4000" b="0">
                <a:solidFill>
                  <a:srgbClr val="FF0000"/>
                </a:solidFill>
                <a:latin typeface="文鼎超黑" pitchFamily="49" charset="-120"/>
                <a:ea typeface="文鼎超黑" pitchFamily="49" charset="-120"/>
              </a:rPr>
              <a:t>BYE</a:t>
            </a:r>
            <a:r>
              <a:rPr lang="zh-TW" altLang="en-US" sz="4000" b="0">
                <a:solidFill>
                  <a:srgbClr val="FF0000"/>
                </a:solidFill>
                <a:latin typeface="文鼎超黑" pitchFamily="49" charset="-120"/>
                <a:ea typeface="文鼎超黑" pitchFamily="49" charset="-120"/>
              </a:rPr>
              <a:t> </a:t>
            </a:r>
            <a:r>
              <a:rPr lang="en-US" altLang="zh-TW" sz="4000" b="0">
                <a:solidFill>
                  <a:srgbClr val="FF0000"/>
                </a:solidFill>
                <a:latin typeface="文鼎超黑" pitchFamily="49" charset="-120"/>
                <a:ea typeface="文鼎超黑" pitchFamily="49" charset="-120"/>
              </a:rPr>
              <a:t>BYE</a:t>
            </a:r>
            <a:endParaRPr lang="zh-TW" altLang="en-US" sz="4000" b="0">
              <a:solidFill>
                <a:srgbClr val="FF0000"/>
              </a:solidFill>
              <a:latin typeface="文鼎超黑" pitchFamily="49" charset="-120"/>
              <a:ea typeface="文鼎超黑" pitchFamily="49" charset="-120"/>
            </a:endParaRPr>
          </a:p>
        </p:txBody>
      </p:sp>
      <p:sp>
        <p:nvSpPr>
          <p:cNvPr id="20" name="圓角化同側角落矩形 19">
            <a:extLst>
              <a:ext uri="{FF2B5EF4-FFF2-40B4-BE49-F238E27FC236}">
                <a16:creationId xmlns:a16="http://schemas.microsoft.com/office/drawing/2014/main" id="{6184C51D-1F18-44D8-91CE-06530FB8ADE3}"/>
              </a:ext>
            </a:extLst>
          </p:cNvPr>
          <p:cNvSpPr/>
          <p:nvPr/>
        </p:nvSpPr>
        <p:spPr bwMode="auto">
          <a:xfrm>
            <a:off x="7715250" y="6410325"/>
            <a:ext cx="1428750" cy="438150"/>
          </a:xfrm>
          <a:prstGeom prst="round2SameRect">
            <a:avLst/>
          </a:prstGeom>
          <a:solidFill>
            <a:srgbClr val="C9D9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1" name="圓角化同側角落矩形 20">
            <a:extLst>
              <a:ext uri="{FF2B5EF4-FFF2-40B4-BE49-F238E27FC236}">
                <a16:creationId xmlns:a16="http://schemas.microsoft.com/office/drawing/2014/main" id="{2080A8A2-D386-45F1-AA18-162AFC79014B}"/>
              </a:ext>
            </a:extLst>
          </p:cNvPr>
          <p:cNvSpPr/>
          <p:nvPr/>
        </p:nvSpPr>
        <p:spPr bwMode="auto">
          <a:xfrm>
            <a:off x="8829675" y="4791075"/>
            <a:ext cx="295275" cy="1857375"/>
          </a:xfrm>
          <a:prstGeom prst="round2SameRect">
            <a:avLst/>
          </a:prstGeom>
          <a:solidFill>
            <a:srgbClr val="C9D9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1513" name="Rectangle 379">
            <a:extLst>
              <a:ext uri="{FF2B5EF4-FFF2-40B4-BE49-F238E27FC236}">
                <a16:creationId xmlns:a16="http://schemas.microsoft.com/office/drawing/2014/main" id="{3F6C732A-F2C3-48B8-8897-FF80FF511818}"/>
              </a:ext>
            </a:extLst>
          </p:cNvPr>
          <p:cNvSpPr>
            <a:spLocks noChangeArrowheads="1"/>
          </p:cNvSpPr>
          <p:nvPr/>
        </p:nvSpPr>
        <p:spPr bwMode="black">
          <a:xfrm>
            <a:off x="-209550" y="157163"/>
            <a:ext cx="32861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zh-TW" altLang="en-US" sz="3700">
                <a:solidFill>
                  <a:schemeClr val="folHlink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視力保健</a:t>
            </a:r>
            <a:endParaRPr lang="en-US" altLang="zh-TW" sz="3700">
              <a:solidFill>
                <a:schemeClr val="folHlink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21514" name="Group 427">
            <a:extLst>
              <a:ext uri="{FF2B5EF4-FFF2-40B4-BE49-F238E27FC236}">
                <a16:creationId xmlns:a16="http://schemas.microsoft.com/office/drawing/2014/main" id="{DD837458-5470-403F-9C4F-AF450C0888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38488" y="536575"/>
            <a:ext cx="368300" cy="368300"/>
            <a:chOff x="4643" y="3374"/>
            <a:chExt cx="570" cy="570"/>
          </a:xfrm>
        </p:grpSpPr>
        <p:sp>
          <p:nvSpPr>
            <p:cNvPr id="21531" name="AutoShape 428">
              <a:extLst>
                <a:ext uri="{FF2B5EF4-FFF2-40B4-BE49-F238E27FC236}">
                  <a16:creationId xmlns:a16="http://schemas.microsoft.com/office/drawing/2014/main" id="{76905112-18F8-45B9-8185-E75F30754F1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3" y="3374"/>
              <a:ext cx="57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21532" name="Freeform 429">
              <a:extLst>
                <a:ext uri="{FF2B5EF4-FFF2-40B4-BE49-F238E27FC236}">
                  <a16:creationId xmlns:a16="http://schemas.microsoft.com/office/drawing/2014/main" id="{C70591A4-8296-4973-9FBF-04C4BDD7E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3398"/>
              <a:ext cx="530" cy="531"/>
            </a:xfrm>
            <a:custGeom>
              <a:avLst/>
              <a:gdLst>
                <a:gd name="T0" fmla="*/ 1 w 1059"/>
                <a:gd name="T1" fmla="*/ 3 h 1062"/>
                <a:gd name="T2" fmla="*/ 1 w 1059"/>
                <a:gd name="T3" fmla="*/ 3 h 1062"/>
                <a:gd name="T4" fmla="*/ 1 w 1059"/>
                <a:gd name="T5" fmla="*/ 3 h 1062"/>
                <a:gd name="T6" fmla="*/ 1 w 1059"/>
                <a:gd name="T7" fmla="*/ 3 h 1062"/>
                <a:gd name="T8" fmla="*/ 1 w 1059"/>
                <a:gd name="T9" fmla="*/ 3 h 1062"/>
                <a:gd name="T10" fmla="*/ 1 w 1059"/>
                <a:gd name="T11" fmla="*/ 2 h 1062"/>
                <a:gd name="T12" fmla="*/ 1 w 1059"/>
                <a:gd name="T13" fmla="*/ 2 h 1062"/>
                <a:gd name="T14" fmla="*/ 1 w 1059"/>
                <a:gd name="T15" fmla="*/ 2 h 1062"/>
                <a:gd name="T16" fmla="*/ 0 w 1059"/>
                <a:gd name="T17" fmla="*/ 2 h 1062"/>
                <a:gd name="T18" fmla="*/ 0 w 1059"/>
                <a:gd name="T19" fmla="*/ 1 h 1062"/>
                <a:gd name="T20" fmla="*/ 1 w 1059"/>
                <a:gd name="T21" fmla="*/ 1 h 1062"/>
                <a:gd name="T22" fmla="*/ 1 w 1059"/>
                <a:gd name="T23" fmla="*/ 1 h 1062"/>
                <a:gd name="T24" fmla="*/ 1 w 1059"/>
                <a:gd name="T25" fmla="*/ 1 h 1062"/>
                <a:gd name="T26" fmla="*/ 1 w 1059"/>
                <a:gd name="T27" fmla="*/ 1 h 1062"/>
                <a:gd name="T28" fmla="*/ 1 w 1059"/>
                <a:gd name="T29" fmla="*/ 1 h 1062"/>
                <a:gd name="T30" fmla="*/ 1 w 1059"/>
                <a:gd name="T31" fmla="*/ 1 h 1062"/>
                <a:gd name="T32" fmla="*/ 1 w 1059"/>
                <a:gd name="T33" fmla="*/ 1 h 1062"/>
                <a:gd name="T34" fmla="*/ 1 w 1059"/>
                <a:gd name="T35" fmla="*/ 0 h 1062"/>
                <a:gd name="T36" fmla="*/ 2 w 1059"/>
                <a:gd name="T37" fmla="*/ 0 h 1062"/>
                <a:gd name="T38" fmla="*/ 2 w 1059"/>
                <a:gd name="T39" fmla="*/ 1 h 1062"/>
                <a:gd name="T40" fmla="*/ 2 w 1059"/>
                <a:gd name="T41" fmla="*/ 1 h 1062"/>
                <a:gd name="T42" fmla="*/ 2 w 1059"/>
                <a:gd name="T43" fmla="*/ 1 h 1062"/>
                <a:gd name="T44" fmla="*/ 3 w 1059"/>
                <a:gd name="T45" fmla="*/ 1 h 1062"/>
                <a:gd name="T46" fmla="*/ 3 w 1059"/>
                <a:gd name="T47" fmla="*/ 1 h 1062"/>
                <a:gd name="T48" fmla="*/ 3 w 1059"/>
                <a:gd name="T49" fmla="*/ 1 h 1062"/>
                <a:gd name="T50" fmla="*/ 3 w 1059"/>
                <a:gd name="T51" fmla="*/ 1 h 1062"/>
                <a:gd name="T52" fmla="*/ 3 w 1059"/>
                <a:gd name="T53" fmla="*/ 1 h 1062"/>
                <a:gd name="T54" fmla="*/ 3 w 1059"/>
                <a:gd name="T55" fmla="*/ 2 h 1062"/>
                <a:gd name="T56" fmla="*/ 3 w 1059"/>
                <a:gd name="T57" fmla="*/ 2 h 1062"/>
                <a:gd name="T58" fmla="*/ 3 w 1059"/>
                <a:gd name="T59" fmla="*/ 2 h 1062"/>
                <a:gd name="T60" fmla="*/ 3 w 1059"/>
                <a:gd name="T61" fmla="*/ 2 h 1062"/>
                <a:gd name="T62" fmla="*/ 3 w 1059"/>
                <a:gd name="T63" fmla="*/ 3 h 1062"/>
                <a:gd name="T64" fmla="*/ 2 w 1059"/>
                <a:gd name="T65" fmla="*/ 3 h 1062"/>
                <a:gd name="T66" fmla="*/ 2 w 1059"/>
                <a:gd name="T67" fmla="*/ 3 h 1062"/>
                <a:gd name="T68" fmla="*/ 2 w 1059"/>
                <a:gd name="T69" fmla="*/ 3 h 1062"/>
                <a:gd name="T70" fmla="*/ 2 w 1059"/>
                <a:gd name="T71" fmla="*/ 3 h 1062"/>
                <a:gd name="T72" fmla="*/ 1 w 1059"/>
                <a:gd name="T73" fmla="*/ 3 h 10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9"/>
                <a:gd name="T112" fmla="*/ 0 h 1062"/>
                <a:gd name="T113" fmla="*/ 1059 w 1059"/>
                <a:gd name="T114" fmla="*/ 1062 h 10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9" h="1062">
                  <a:moveTo>
                    <a:pt x="108" y="1062"/>
                  </a:moveTo>
                  <a:lnTo>
                    <a:pt x="86" y="1060"/>
                  </a:lnTo>
                  <a:lnTo>
                    <a:pt x="66" y="1054"/>
                  </a:lnTo>
                  <a:lnTo>
                    <a:pt x="47" y="1044"/>
                  </a:lnTo>
                  <a:lnTo>
                    <a:pt x="32" y="1031"/>
                  </a:lnTo>
                  <a:lnTo>
                    <a:pt x="18" y="1015"/>
                  </a:lnTo>
                  <a:lnTo>
                    <a:pt x="8" y="996"/>
                  </a:lnTo>
                  <a:lnTo>
                    <a:pt x="2" y="977"/>
                  </a:lnTo>
                  <a:lnTo>
                    <a:pt x="0" y="955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6"/>
                  </a:lnTo>
                  <a:lnTo>
                    <a:pt x="18" y="48"/>
                  </a:lnTo>
                  <a:lnTo>
                    <a:pt x="32" y="32"/>
                  </a:lnTo>
                  <a:lnTo>
                    <a:pt x="47" y="19"/>
                  </a:lnTo>
                  <a:lnTo>
                    <a:pt x="66" y="8"/>
                  </a:lnTo>
                  <a:lnTo>
                    <a:pt x="86" y="3"/>
                  </a:lnTo>
                  <a:lnTo>
                    <a:pt x="108" y="0"/>
                  </a:lnTo>
                  <a:lnTo>
                    <a:pt x="951" y="0"/>
                  </a:lnTo>
                  <a:lnTo>
                    <a:pt x="973" y="3"/>
                  </a:lnTo>
                  <a:lnTo>
                    <a:pt x="993" y="8"/>
                  </a:lnTo>
                  <a:lnTo>
                    <a:pt x="1012" y="19"/>
                  </a:lnTo>
                  <a:lnTo>
                    <a:pt x="1028" y="32"/>
                  </a:lnTo>
                  <a:lnTo>
                    <a:pt x="1041" y="48"/>
                  </a:lnTo>
                  <a:lnTo>
                    <a:pt x="1051" y="66"/>
                  </a:lnTo>
                  <a:lnTo>
                    <a:pt x="1057" y="86"/>
                  </a:lnTo>
                  <a:lnTo>
                    <a:pt x="1059" y="108"/>
                  </a:lnTo>
                  <a:lnTo>
                    <a:pt x="1059" y="955"/>
                  </a:lnTo>
                  <a:lnTo>
                    <a:pt x="1057" y="977"/>
                  </a:lnTo>
                  <a:lnTo>
                    <a:pt x="1051" y="996"/>
                  </a:lnTo>
                  <a:lnTo>
                    <a:pt x="1041" y="1015"/>
                  </a:lnTo>
                  <a:lnTo>
                    <a:pt x="1028" y="1031"/>
                  </a:lnTo>
                  <a:lnTo>
                    <a:pt x="1012" y="1044"/>
                  </a:lnTo>
                  <a:lnTo>
                    <a:pt x="993" y="1054"/>
                  </a:lnTo>
                  <a:lnTo>
                    <a:pt x="973" y="1060"/>
                  </a:lnTo>
                  <a:lnTo>
                    <a:pt x="951" y="1062"/>
                  </a:lnTo>
                  <a:lnTo>
                    <a:pt x="108" y="10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33" name="Freeform 430">
              <a:extLst>
                <a:ext uri="{FF2B5EF4-FFF2-40B4-BE49-F238E27FC236}">
                  <a16:creationId xmlns:a16="http://schemas.microsoft.com/office/drawing/2014/main" id="{F4A47A73-CE70-4675-B440-A8F31B73E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3559"/>
              <a:ext cx="409" cy="252"/>
            </a:xfrm>
            <a:custGeom>
              <a:avLst/>
              <a:gdLst>
                <a:gd name="T0" fmla="*/ 2 w 817"/>
                <a:gd name="T1" fmla="*/ 0 h 505"/>
                <a:gd name="T2" fmla="*/ 2 w 817"/>
                <a:gd name="T3" fmla="*/ 0 h 505"/>
                <a:gd name="T4" fmla="*/ 2 w 817"/>
                <a:gd name="T5" fmla="*/ 0 h 505"/>
                <a:gd name="T6" fmla="*/ 2 w 817"/>
                <a:gd name="T7" fmla="*/ 0 h 505"/>
                <a:gd name="T8" fmla="*/ 2 w 817"/>
                <a:gd name="T9" fmla="*/ 0 h 505"/>
                <a:gd name="T10" fmla="*/ 2 w 817"/>
                <a:gd name="T11" fmla="*/ 0 h 505"/>
                <a:gd name="T12" fmla="*/ 1 w 817"/>
                <a:gd name="T13" fmla="*/ 0 h 505"/>
                <a:gd name="T14" fmla="*/ 1 w 817"/>
                <a:gd name="T15" fmla="*/ 0 h 505"/>
                <a:gd name="T16" fmla="*/ 1 w 817"/>
                <a:gd name="T17" fmla="*/ 0 h 505"/>
                <a:gd name="T18" fmla="*/ 1 w 817"/>
                <a:gd name="T19" fmla="*/ 0 h 505"/>
                <a:gd name="T20" fmla="*/ 1 w 817"/>
                <a:gd name="T21" fmla="*/ 0 h 505"/>
                <a:gd name="T22" fmla="*/ 1 w 817"/>
                <a:gd name="T23" fmla="*/ 0 h 505"/>
                <a:gd name="T24" fmla="*/ 1 w 817"/>
                <a:gd name="T25" fmla="*/ 0 h 505"/>
                <a:gd name="T26" fmla="*/ 1 w 817"/>
                <a:gd name="T27" fmla="*/ 0 h 505"/>
                <a:gd name="T28" fmla="*/ 1 w 817"/>
                <a:gd name="T29" fmla="*/ 0 h 505"/>
                <a:gd name="T30" fmla="*/ 1 w 817"/>
                <a:gd name="T31" fmla="*/ 0 h 505"/>
                <a:gd name="T32" fmla="*/ 1 w 817"/>
                <a:gd name="T33" fmla="*/ 0 h 505"/>
                <a:gd name="T34" fmla="*/ 1 w 817"/>
                <a:gd name="T35" fmla="*/ 0 h 505"/>
                <a:gd name="T36" fmla="*/ 0 w 817"/>
                <a:gd name="T37" fmla="*/ 0 h 505"/>
                <a:gd name="T38" fmla="*/ 1 w 817"/>
                <a:gd name="T39" fmla="*/ 0 h 505"/>
                <a:gd name="T40" fmla="*/ 1 w 817"/>
                <a:gd name="T41" fmla="*/ 0 h 505"/>
                <a:gd name="T42" fmla="*/ 1 w 817"/>
                <a:gd name="T43" fmla="*/ 0 h 505"/>
                <a:gd name="T44" fmla="*/ 1 w 817"/>
                <a:gd name="T45" fmla="*/ 0 h 505"/>
                <a:gd name="T46" fmla="*/ 1 w 817"/>
                <a:gd name="T47" fmla="*/ 0 h 505"/>
                <a:gd name="T48" fmla="*/ 1 w 817"/>
                <a:gd name="T49" fmla="*/ 0 h 505"/>
                <a:gd name="T50" fmla="*/ 1 w 817"/>
                <a:gd name="T51" fmla="*/ 0 h 505"/>
                <a:gd name="T52" fmla="*/ 1 w 817"/>
                <a:gd name="T53" fmla="*/ 0 h 505"/>
                <a:gd name="T54" fmla="*/ 1 w 817"/>
                <a:gd name="T55" fmla="*/ 0 h 505"/>
                <a:gd name="T56" fmla="*/ 1 w 817"/>
                <a:gd name="T57" fmla="*/ 0 h 505"/>
                <a:gd name="T58" fmla="*/ 2 w 817"/>
                <a:gd name="T59" fmla="*/ 0 h 505"/>
                <a:gd name="T60" fmla="*/ 2 w 817"/>
                <a:gd name="T61" fmla="*/ 0 h 505"/>
                <a:gd name="T62" fmla="*/ 2 w 817"/>
                <a:gd name="T63" fmla="*/ 0 h 505"/>
                <a:gd name="T64" fmla="*/ 2 w 817"/>
                <a:gd name="T65" fmla="*/ 0 h 505"/>
                <a:gd name="T66" fmla="*/ 2 w 817"/>
                <a:gd name="T67" fmla="*/ 0 h 505"/>
                <a:gd name="T68" fmla="*/ 2 w 817"/>
                <a:gd name="T69" fmla="*/ 0 h 505"/>
                <a:gd name="T70" fmla="*/ 2 w 817"/>
                <a:gd name="T71" fmla="*/ 0 h 505"/>
                <a:gd name="T72" fmla="*/ 2 w 817"/>
                <a:gd name="T73" fmla="*/ 0 h 505"/>
                <a:gd name="T74" fmla="*/ 2 w 817"/>
                <a:gd name="T75" fmla="*/ 0 h 5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7"/>
                <a:gd name="T115" fmla="*/ 0 h 505"/>
                <a:gd name="T116" fmla="*/ 817 w 817"/>
                <a:gd name="T117" fmla="*/ 505 h 5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7" h="505">
                  <a:moveTo>
                    <a:pt x="802" y="218"/>
                  </a:moveTo>
                  <a:lnTo>
                    <a:pt x="790" y="198"/>
                  </a:lnTo>
                  <a:lnTo>
                    <a:pt x="776" y="179"/>
                  </a:lnTo>
                  <a:lnTo>
                    <a:pt x="758" y="159"/>
                  </a:lnTo>
                  <a:lnTo>
                    <a:pt x="741" y="139"/>
                  </a:lnTo>
                  <a:lnTo>
                    <a:pt x="720" y="121"/>
                  </a:lnTo>
                  <a:lnTo>
                    <a:pt x="698" y="103"/>
                  </a:lnTo>
                  <a:lnTo>
                    <a:pt x="675" y="85"/>
                  </a:lnTo>
                  <a:lnTo>
                    <a:pt x="651" y="69"/>
                  </a:lnTo>
                  <a:lnTo>
                    <a:pt x="625" y="54"/>
                  </a:lnTo>
                  <a:lnTo>
                    <a:pt x="597" y="42"/>
                  </a:lnTo>
                  <a:lnTo>
                    <a:pt x="568" y="30"/>
                  </a:lnTo>
                  <a:lnTo>
                    <a:pt x="538" y="20"/>
                  </a:lnTo>
                  <a:lnTo>
                    <a:pt x="508" y="12"/>
                  </a:lnTo>
                  <a:lnTo>
                    <a:pt x="476" y="5"/>
                  </a:lnTo>
                  <a:lnTo>
                    <a:pt x="443" y="1"/>
                  </a:lnTo>
                  <a:lnTo>
                    <a:pt x="409" y="0"/>
                  </a:lnTo>
                  <a:lnTo>
                    <a:pt x="376" y="1"/>
                  </a:lnTo>
                  <a:lnTo>
                    <a:pt x="342" y="5"/>
                  </a:lnTo>
                  <a:lnTo>
                    <a:pt x="310" y="12"/>
                  </a:lnTo>
                  <a:lnTo>
                    <a:pt x="279" y="20"/>
                  </a:lnTo>
                  <a:lnTo>
                    <a:pt x="249" y="30"/>
                  </a:lnTo>
                  <a:lnTo>
                    <a:pt x="220" y="42"/>
                  </a:lnTo>
                  <a:lnTo>
                    <a:pt x="192" y="54"/>
                  </a:lnTo>
                  <a:lnTo>
                    <a:pt x="166" y="69"/>
                  </a:lnTo>
                  <a:lnTo>
                    <a:pt x="142" y="85"/>
                  </a:lnTo>
                  <a:lnTo>
                    <a:pt x="117" y="103"/>
                  </a:lnTo>
                  <a:lnTo>
                    <a:pt x="96" y="121"/>
                  </a:lnTo>
                  <a:lnTo>
                    <a:pt x="76" y="139"/>
                  </a:lnTo>
                  <a:lnTo>
                    <a:pt x="58" y="159"/>
                  </a:lnTo>
                  <a:lnTo>
                    <a:pt x="41" y="179"/>
                  </a:lnTo>
                  <a:lnTo>
                    <a:pt x="26" y="198"/>
                  </a:lnTo>
                  <a:lnTo>
                    <a:pt x="14" y="218"/>
                  </a:lnTo>
                  <a:lnTo>
                    <a:pt x="9" y="225"/>
                  </a:lnTo>
                  <a:lnTo>
                    <a:pt x="6" y="232"/>
                  </a:lnTo>
                  <a:lnTo>
                    <a:pt x="2" y="239"/>
                  </a:lnTo>
                  <a:lnTo>
                    <a:pt x="1" y="244"/>
                  </a:lnTo>
                  <a:lnTo>
                    <a:pt x="0" y="247"/>
                  </a:lnTo>
                  <a:lnTo>
                    <a:pt x="14" y="273"/>
                  </a:lnTo>
                  <a:lnTo>
                    <a:pt x="26" y="294"/>
                  </a:lnTo>
                  <a:lnTo>
                    <a:pt x="41" y="315"/>
                  </a:lnTo>
                  <a:lnTo>
                    <a:pt x="59" y="335"/>
                  </a:lnTo>
                  <a:lnTo>
                    <a:pt x="77" y="356"/>
                  </a:lnTo>
                  <a:lnTo>
                    <a:pt x="98" y="376"/>
                  </a:lnTo>
                  <a:lnTo>
                    <a:pt x="120" y="395"/>
                  </a:lnTo>
                  <a:lnTo>
                    <a:pt x="144" y="414"/>
                  </a:lnTo>
                  <a:lnTo>
                    <a:pt x="168" y="430"/>
                  </a:lnTo>
                  <a:lnTo>
                    <a:pt x="195" y="446"/>
                  </a:lnTo>
                  <a:lnTo>
                    <a:pt x="222" y="461"/>
                  </a:lnTo>
                  <a:lnTo>
                    <a:pt x="251" y="474"/>
                  </a:lnTo>
                  <a:lnTo>
                    <a:pt x="281" y="484"/>
                  </a:lnTo>
                  <a:lnTo>
                    <a:pt x="312" y="493"/>
                  </a:lnTo>
                  <a:lnTo>
                    <a:pt x="343" y="499"/>
                  </a:lnTo>
                  <a:lnTo>
                    <a:pt x="376" y="504"/>
                  </a:lnTo>
                  <a:lnTo>
                    <a:pt x="409" y="505"/>
                  </a:lnTo>
                  <a:lnTo>
                    <a:pt x="443" y="504"/>
                  </a:lnTo>
                  <a:lnTo>
                    <a:pt x="475" y="499"/>
                  </a:lnTo>
                  <a:lnTo>
                    <a:pt x="506" y="493"/>
                  </a:lnTo>
                  <a:lnTo>
                    <a:pt x="536" y="484"/>
                  </a:lnTo>
                  <a:lnTo>
                    <a:pt x="566" y="474"/>
                  </a:lnTo>
                  <a:lnTo>
                    <a:pt x="595" y="461"/>
                  </a:lnTo>
                  <a:lnTo>
                    <a:pt x="622" y="446"/>
                  </a:lnTo>
                  <a:lnTo>
                    <a:pt x="648" y="430"/>
                  </a:lnTo>
                  <a:lnTo>
                    <a:pt x="673" y="414"/>
                  </a:lnTo>
                  <a:lnTo>
                    <a:pt x="696" y="395"/>
                  </a:lnTo>
                  <a:lnTo>
                    <a:pt x="718" y="376"/>
                  </a:lnTo>
                  <a:lnTo>
                    <a:pt x="739" y="356"/>
                  </a:lnTo>
                  <a:lnTo>
                    <a:pt x="757" y="335"/>
                  </a:lnTo>
                  <a:lnTo>
                    <a:pt x="775" y="315"/>
                  </a:lnTo>
                  <a:lnTo>
                    <a:pt x="790" y="294"/>
                  </a:lnTo>
                  <a:lnTo>
                    <a:pt x="802" y="273"/>
                  </a:lnTo>
                  <a:lnTo>
                    <a:pt x="810" y="259"/>
                  </a:lnTo>
                  <a:lnTo>
                    <a:pt x="815" y="251"/>
                  </a:lnTo>
                  <a:lnTo>
                    <a:pt x="816" y="248"/>
                  </a:lnTo>
                  <a:lnTo>
                    <a:pt x="816" y="247"/>
                  </a:lnTo>
                  <a:lnTo>
                    <a:pt x="817" y="244"/>
                  </a:lnTo>
                  <a:lnTo>
                    <a:pt x="802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34" name="Freeform 431">
              <a:extLst>
                <a:ext uri="{FF2B5EF4-FFF2-40B4-BE49-F238E27FC236}">
                  <a16:creationId xmlns:a16="http://schemas.microsoft.com/office/drawing/2014/main" id="{5E9EA698-D4C5-4E74-B4E6-EFD8B10B3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3587"/>
              <a:ext cx="347" cy="197"/>
            </a:xfrm>
            <a:custGeom>
              <a:avLst/>
              <a:gdLst>
                <a:gd name="T0" fmla="*/ 0 w 695"/>
                <a:gd name="T1" fmla="*/ 0 h 396"/>
                <a:gd name="T2" fmla="*/ 0 w 695"/>
                <a:gd name="T3" fmla="*/ 0 h 396"/>
                <a:gd name="T4" fmla="*/ 0 w 695"/>
                <a:gd name="T5" fmla="*/ 0 h 396"/>
                <a:gd name="T6" fmla="*/ 0 w 695"/>
                <a:gd name="T7" fmla="*/ 0 h 396"/>
                <a:gd name="T8" fmla="*/ 0 w 695"/>
                <a:gd name="T9" fmla="*/ 0 h 396"/>
                <a:gd name="T10" fmla="*/ 0 w 695"/>
                <a:gd name="T11" fmla="*/ 0 h 396"/>
                <a:gd name="T12" fmla="*/ 0 w 695"/>
                <a:gd name="T13" fmla="*/ 0 h 396"/>
                <a:gd name="T14" fmla="*/ 0 w 695"/>
                <a:gd name="T15" fmla="*/ 0 h 396"/>
                <a:gd name="T16" fmla="*/ 0 w 695"/>
                <a:gd name="T17" fmla="*/ 0 h 396"/>
                <a:gd name="T18" fmla="*/ 0 w 695"/>
                <a:gd name="T19" fmla="*/ 0 h 396"/>
                <a:gd name="T20" fmla="*/ 0 w 695"/>
                <a:gd name="T21" fmla="*/ 0 h 396"/>
                <a:gd name="T22" fmla="*/ 0 w 695"/>
                <a:gd name="T23" fmla="*/ 0 h 396"/>
                <a:gd name="T24" fmla="*/ 0 w 695"/>
                <a:gd name="T25" fmla="*/ 0 h 396"/>
                <a:gd name="T26" fmla="*/ 0 w 695"/>
                <a:gd name="T27" fmla="*/ 0 h 396"/>
                <a:gd name="T28" fmla="*/ 0 w 695"/>
                <a:gd name="T29" fmla="*/ 0 h 396"/>
                <a:gd name="T30" fmla="*/ 0 w 695"/>
                <a:gd name="T31" fmla="*/ 0 h 396"/>
                <a:gd name="T32" fmla="*/ 0 w 695"/>
                <a:gd name="T33" fmla="*/ 0 h 396"/>
                <a:gd name="T34" fmla="*/ 0 w 695"/>
                <a:gd name="T35" fmla="*/ 0 h 396"/>
                <a:gd name="T36" fmla="*/ 0 w 695"/>
                <a:gd name="T37" fmla="*/ 0 h 396"/>
                <a:gd name="T38" fmla="*/ 1 w 695"/>
                <a:gd name="T39" fmla="*/ 0 h 396"/>
                <a:gd name="T40" fmla="*/ 1 w 695"/>
                <a:gd name="T41" fmla="*/ 0 h 396"/>
                <a:gd name="T42" fmla="*/ 1 w 695"/>
                <a:gd name="T43" fmla="*/ 0 h 396"/>
                <a:gd name="T44" fmla="*/ 1 w 695"/>
                <a:gd name="T45" fmla="*/ 0 h 396"/>
                <a:gd name="T46" fmla="*/ 1 w 695"/>
                <a:gd name="T47" fmla="*/ 0 h 396"/>
                <a:gd name="T48" fmla="*/ 1 w 695"/>
                <a:gd name="T49" fmla="*/ 0 h 396"/>
                <a:gd name="T50" fmla="*/ 1 w 695"/>
                <a:gd name="T51" fmla="*/ 0 h 396"/>
                <a:gd name="T52" fmla="*/ 1 w 695"/>
                <a:gd name="T53" fmla="*/ 0 h 396"/>
                <a:gd name="T54" fmla="*/ 1 w 695"/>
                <a:gd name="T55" fmla="*/ 0 h 396"/>
                <a:gd name="T56" fmla="*/ 1 w 695"/>
                <a:gd name="T57" fmla="*/ 0 h 396"/>
                <a:gd name="T58" fmla="*/ 0 w 695"/>
                <a:gd name="T59" fmla="*/ 0 h 396"/>
                <a:gd name="T60" fmla="*/ 0 w 695"/>
                <a:gd name="T61" fmla="*/ 0 h 396"/>
                <a:gd name="T62" fmla="*/ 0 w 695"/>
                <a:gd name="T63" fmla="*/ 0 h 3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5"/>
                <a:gd name="T97" fmla="*/ 0 h 396"/>
                <a:gd name="T98" fmla="*/ 695 w 695"/>
                <a:gd name="T99" fmla="*/ 396 h 3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5" h="396">
                  <a:moveTo>
                    <a:pt x="348" y="396"/>
                  </a:moveTo>
                  <a:lnTo>
                    <a:pt x="320" y="395"/>
                  </a:lnTo>
                  <a:lnTo>
                    <a:pt x="293" y="391"/>
                  </a:lnTo>
                  <a:lnTo>
                    <a:pt x="265" y="385"/>
                  </a:lnTo>
                  <a:lnTo>
                    <a:pt x="239" y="378"/>
                  </a:lnTo>
                  <a:lnTo>
                    <a:pt x="212" y="368"/>
                  </a:lnTo>
                  <a:lnTo>
                    <a:pt x="187" y="358"/>
                  </a:lnTo>
                  <a:lnTo>
                    <a:pt x="163" y="345"/>
                  </a:lnTo>
                  <a:lnTo>
                    <a:pt x="139" y="331"/>
                  </a:lnTo>
                  <a:lnTo>
                    <a:pt x="118" y="316"/>
                  </a:lnTo>
                  <a:lnTo>
                    <a:pt x="96" y="300"/>
                  </a:lnTo>
                  <a:lnTo>
                    <a:pt x="76" y="283"/>
                  </a:lnTo>
                  <a:lnTo>
                    <a:pt x="58" y="265"/>
                  </a:lnTo>
                  <a:lnTo>
                    <a:pt x="42" y="247"/>
                  </a:lnTo>
                  <a:lnTo>
                    <a:pt x="25" y="229"/>
                  </a:lnTo>
                  <a:lnTo>
                    <a:pt x="12" y="210"/>
                  </a:lnTo>
                  <a:lnTo>
                    <a:pt x="0" y="191"/>
                  </a:lnTo>
                  <a:lnTo>
                    <a:pt x="12" y="172"/>
                  </a:lnTo>
                  <a:lnTo>
                    <a:pt x="24" y="155"/>
                  </a:lnTo>
                  <a:lnTo>
                    <a:pt x="39" y="138"/>
                  </a:lnTo>
                  <a:lnTo>
                    <a:pt x="56" y="120"/>
                  </a:lnTo>
                  <a:lnTo>
                    <a:pt x="74" y="104"/>
                  </a:lnTo>
                  <a:lnTo>
                    <a:pt x="93" y="88"/>
                  </a:lnTo>
                  <a:lnTo>
                    <a:pt x="114" y="73"/>
                  </a:lnTo>
                  <a:lnTo>
                    <a:pt x="136" y="59"/>
                  </a:lnTo>
                  <a:lnTo>
                    <a:pt x="159" y="46"/>
                  </a:lnTo>
                  <a:lnTo>
                    <a:pt x="183" y="35"/>
                  </a:lnTo>
                  <a:lnTo>
                    <a:pt x="209" y="25"/>
                  </a:lnTo>
                  <a:lnTo>
                    <a:pt x="235" y="16"/>
                  </a:lnTo>
                  <a:lnTo>
                    <a:pt x="262" y="10"/>
                  </a:lnTo>
                  <a:lnTo>
                    <a:pt x="290" y="5"/>
                  </a:lnTo>
                  <a:lnTo>
                    <a:pt x="319" y="1"/>
                  </a:lnTo>
                  <a:lnTo>
                    <a:pt x="348" y="0"/>
                  </a:lnTo>
                  <a:lnTo>
                    <a:pt x="377" y="1"/>
                  </a:lnTo>
                  <a:lnTo>
                    <a:pt x="406" y="5"/>
                  </a:lnTo>
                  <a:lnTo>
                    <a:pt x="433" y="10"/>
                  </a:lnTo>
                  <a:lnTo>
                    <a:pt x="460" y="16"/>
                  </a:lnTo>
                  <a:lnTo>
                    <a:pt x="486" y="25"/>
                  </a:lnTo>
                  <a:lnTo>
                    <a:pt x="512" y="35"/>
                  </a:lnTo>
                  <a:lnTo>
                    <a:pt x="536" y="46"/>
                  </a:lnTo>
                  <a:lnTo>
                    <a:pt x="559" y="59"/>
                  </a:lnTo>
                  <a:lnTo>
                    <a:pt x="581" y="73"/>
                  </a:lnTo>
                  <a:lnTo>
                    <a:pt x="602" y="88"/>
                  </a:lnTo>
                  <a:lnTo>
                    <a:pt x="621" y="104"/>
                  </a:lnTo>
                  <a:lnTo>
                    <a:pt x="639" y="120"/>
                  </a:lnTo>
                  <a:lnTo>
                    <a:pt x="656" y="138"/>
                  </a:lnTo>
                  <a:lnTo>
                    <a:pt x="671" y="155"/>
                  </a:lnTo>
                  <a:lnTo>
                    <a:pt x="684" y="172"/>
                  </a:lnTo>
                  <a:lnTo>
                    <a:pt x="695" y="191"/>
                  </a:lnTo>
                  <a:lnTo>
                    <a:pt x="684" y="210"/>
                  </a:lnTo>
                  <a:lnTo>
                    <a:pt x="670" y="229"/>
                  </a:lnTo>
                  <a:lnTo>
                    <a:pt x="654" y="247"/>
                  </a:lnTo>
                  <a:lnTo>
                    <a:pt x="637" y="265"/>
                  </a:lnTo>
                  <a:lnTo>
                    <a:pt x="619" y="283"/>
                  </a:lnTo>
                  <a:lnTo>
                    <a:pt x="599" y="300"/>
                  </a:lnTo>
                  <a:lnTo>
                    <a:pt x="578" y="316"/>
                  </a:lnTo>
                  <a:lnTo>
                    <a:pt x="556" y="331"/>
                  </a:lnTo>
                  <a:lnTo>
                    <a:pt x="533" y="345"/>
                  </a:lnTo>
                  <a:lnTo>
                    <a:pt x="508" y="358"/>
                  </a:lnTo>
                  <a:lnTo>
                    <a:pt x="483" y="368"/>
                  </a:lnTo>
                  <a:lnTo>
                    <a:pt x="458" y="378"/>
                  </a:lnTo>
                  <a:lnTo>
                    <a:pt x="431" y="385"/>
                  </a:lnTo>
                  <a:lnTo>
                    <a:pt x="403" y="391"/>
                  </a:lnTo>
                  <a:lnTo>
                    <a:pt x="376" y="395"/>
                  </a:lnTo>
                  <a:lnTo>
                    <a:pt x="348" y="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35" name="Freeform 432">
              <a:extLst>
                <a:ext uri="{FF2B5EF4-FFF2-40B4-BE49-F238E27FC236}">
                  <a16:creationId xmlns:a16="http://schemas.microsoft.com/office/drawing/2014/main" id="{3B64251F-A2BC-4E35-B84D-C19F82883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3602"/>
              <a:ext cx="167" cy="167"/>
            </a:xfrm>
            <a:custGeom>
              <a:avLst/>
              <a:gdLst>
                <a:gd name="T0" fmla="*/ 0 w 335"/>
                <a:gd name="T1" fmla="*/ 0 h 336"/>
                <a:gd name="T2" fmla="*/ 0 w 335"/>
                <a:gd name="T3" fmla="*/ 0 h 336"/>
                <a:gd name="T4" fmla="*/ 0 w 335"/>
                <a:gd name="T5" fmla="*/ 0 h 336"/>
                <a:gd name="T6" fmla="*/ 0 w 335"/>
                <a:gd name="T7" fmla="*/ 0 h 336"/>
                <a:gd name="T8" fmla="*/ 0 w 335"/>
                <a:gd name="T9" fmla="*/ 0 h 336"/>
                <a:gd name="T10" fmla="*/ 0 w 335"/>
                <a:gd name="T11" fmla="*/ 0 h 336"/>
                <a:gd name="T12" fmla="*/ 0 w 335"/>
                <a:gd name="T13" fmla="*/ 0 h 336"/>
                <a:gd name="T14" fmla="*/ 0 w 335"/>
                <a:gd name="T15" fmla="*/ 0 h 336"/>
                <a:gd name="T16" fmla="*/ 0 w 335"/>
                <a:gd name="T17" fmla="*/ 0 h 336"/>
                <a:gd name="T18" fmla="*/ 0 w 335"/>
                <a:gd name="T19" fmla="*/ 0 h 336"/>
                <a:gd name="T20" fmla="*/ 0 w 335"/>
                <a:gd name="T21" fmla="*/ 0 h 336"/>
                <a:gd name="T22" fmla="*/ 0 w 335"/>
                <a:gd name="T23" fmla="*/ 0 h 336"/>
                <a:gd name="T24" fmla="*/ 0 w 335"/>
                <a:gd name="T25" fmla="*/ 0 h 336"/>
                <a:gd name="T26" fmla="*/ 0 w 335"/>
                <a:gd name="T27" fmla="*/ 0 h 336"/>
                <a:gd name="T28" fmla="*/ 0 w 335"/>
                <a:gd name="T29" fmla="*/ 0 h 336"/>
                <a:gd name="T30" fmla="*/ 0 w 335"/>
                <a:gd name="T31" fmla="*/ 0 h 336"/>
                <a:gd name="T32" fmla="*/ 0 w 335"/>
                <a:gd name="T33" fmla="*/ 0 h 336"/>
                <a:gd name="T34" fmla="*/ 0 w 335"/>
                <a:gd name="T35" fmla="*/ 0 h 336"/>
                <a:gd name="T36" fmla="*/ 0 w 335"/>
                <a:gd name="T37" fmla="*/ 0 h 336"/>
                <a:gd name="T38" fmla="*/ 0 w 335"/>
                <a:gd name="T39" fmla="*/ 0 h 336"/>
                <a:gd name="T40" fmla="*/ 0 w 335"/>
                <a:gd name="T41" fmla="*/ 0 h 336"/>
                <a:gd name="T42" fmla="*/ 0 w 335"/>
                <a:gd name="T43" fmla="*/ 0 h 336"/>
                <a:gd name="T44" fmla="*/ 0 w 335"/>
                <a:gd name="T45" fmla="*/ 0 h 336"/>
                <a:gd name="T46" fmla="*/ 0 w 335"/>
                <a:gd name="T47" fmla="*/ 0 h 336"/>
                <a:gd name="T48" fmla="*/ 0 w 335"/>
                <a:gd name="T49" fmla="*/ 0 h 336"/>
                <a:gd name="T50" fmla="*/ 0 w 335"/>
                <a:gd name="T51" fmla="*/ 0 h 336"/>
                <a:gd name="T52" fmla="*/ 0 w 335"/>
                <a:gd name="T53" fmla="*/ 0 h 336"/>
                <a:gd name="T54" fmla="*/ 0 w 335"/>
                <a:gd name="T55" fmla="*/ 0 h 336"/>
                <a:gd name="T56" fmla="*/ 0 w 335"/>
                <a:gd name="T57" fmla="*/ 0 h 336"/>
                <a:gd name="T58" fmla="*/ 0 w 335"/>
                <a:gd name="T59" fmla="*/ 0 h 336"/>
                <a:gd name="T60" fmla="*/ 0 w 335"/>
                <a:gd name="T61" fmla="*/ 0 h 336"/>
                <a:gd name="T62" fmla="*/ 0 w 335"/>
                <a:gd name="T63" fmla="*/ 0 h 336"/>
                <a:gd name="T64" fmla="*/ 0 w 335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6"/>
                <a:gd name="T101" fmla="*/ 335 w 335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6">
                  <a:moveTo>
                    <a:pt x="168" y="336"/>
                  </a:moveTo>
                  <a:lnTo>
                    <a:pt x="202" y="332"/>
                  </a:lnTo>
                  <a:lnTo>
                    <a:pt x="233" y="323"/>
                  </a:lnTo>
                  <a:lnTo>
                    <a:pt x="262" y="307"/>
                  </a:lnTo>
                  <a:lnTo>
                    <a:pt x="286" y="286"/>
                  </a:lnTo>
                  <a:lnTo>
                    <a:pt x="307" y="262"/>
                  </a:lnTo>
                  <a:lnTo>
                    <a:pt x="322" y="233"/>
                  </a:lnTo>
                  <a:lnTo>
                    <a:pt x="332" y="202"/>
                  </a:lnTo>
                  <a:lnTo>
                    <a:pt x="335" y="169"/>
                  </a:lnTo>
                  <a:lnTo>
                    <a:pt x="332" y="134"/>
                  </a:lnTo>
                  <a:lnTo>
                    <a:pt x="322" y="103"/>
                  </a:lnTo>
                  <a:lnTo>
                    <a:pt x="307" y="74"/>
                  </a:lnTo>
                  <a:lnTo>
                    <a:pt x="286" y="50"/>
                  </a:lnTo>
                  <a:lnTo>
                    <a:pt x="262" y="29"/>
                  </a:lnTo>
                  <a:lnTo>
                    <a:pt x="233" y="13"/>
                  </a:lnTo>
                  <a:lnTo>
                    <a:pt x="202" y="4"/>
                  </a:lnTo>
                  <a:lnTo>
                    <a:pt x="168" y="0"/>
                  </a:lnTo>
                  <a:lnTo>
                    <a:pt x="134" y="4"/>
                  </a:lnTo>
                  <a:lnTo>
                    <a:pt x="103" y="13"/>
                  </a:lnTo>
                  <a:lnTo>
                    <a:pt x="74" y="29"/>
                  </a:lnTo>
                  <a:lnTo>
                    <a:pt x="50" y="50"/>
                  </a:lnTo>
                  <a:lnTo>
                    <a:pt x="29" y="74"/>
                  </a:lnTo>
                  <a:lnTo>
                    <a:pt x="13" y="103"/>
                  </a:lnTo>
                  <a:lnTo>
                    <a:pt x="4" y="134"/>
                  </a:lnTo>
                  <a:lnTo>
                    <a:pt x="0" y="169"/>
                  </a:lnTo>
                  <a:lnTo>
                    <a:pt x="4" y="202"/>
                  </a:lnTo>
                  <a:lnTo>
                    <a:pt x="13" y="233"/>
                  </a:lnTo>
                  <a:lnTo>
                    <a:pt x="29" y="262"/>
                  </a:lnTo>
                  <a:lnTo>
                    <a:pt x="50" y="286"/>
                  </a:lnTo>
                  <a:lnTo>
                    <a:pt x="74" y="307"/>
                  </a:lnTo>
                  <a:lnTo>
                    <a:pt x="103" y="323"/>
                  </a:lnTo>
                  <a:lnTo>
                    <a:pt x="134" y="332"/>
                  </a:lnTo>
                  <a:lnTo>
                    <a:pt x="168" y="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36" name="Freeform 433">
              <a:extLst>
                <a:ext uri="{FF2B5EF4-FFF2-40B4-BE49-F238E27FC236}">
                  <a16:creationId xmlns:a16="http://schemas.microsoft.com/office/drawing/2014/main" id="{C7668EBA-A12D-4003-9A1B-23EACD4F5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3652"/>
              <a:ext cx="27" cy="28"/>
            </a:xfrm>
            <a:custGeom>
              <a:avLst/>
              <a:gdLst>
                <a:gd name="T0" fmla="*/ 1 w 54"/>
                <a:gd name="T1" fmla="*/ 1 h 55"/>
                <a:gd name="T2" fmla="*/ 1 w 54"/>
                <a:gd name="T3" fmla="*/ 1 h 55"/>
                <a:gd name="T4" fmla="*/ 1 w 54"/>
                <a:gd name="T5" fmla="*/ 1 h 55"/>
                <a:gd name="T6" fmla="*/ 1 w 54"/>
                <a:gd name="T7" fmla="*/ 1 h 55"/>
                <a:gd name="T8" fmla="*/ 1 w 54"/>
                <a:gd name="T9" fmla="*/ 1 h 55"/>
                <a:gd name="T10" fmla="*/ 1 w 54"/>
                <a:gd name="T11" fmla="*/ 1 h 55"/>
                <a:gd name="T12" fmla="*/ 1 w 54"/>
                <a:gd name="T13" fmla="*/ 1 h 55"/>
                <a:gd name="T14" fmla="*/ 1 w 54"/>
                <a:gd name="T15" fmla="*/ 1 h 55"/>
                <a:gd name="T16" fmla="*/ 1 w 54"/>
                <a:gd name="T17" fmla="*/ 0 h 55"/>
                <a:gd name="T18" fmla="*/ 1 w 54"/>
                <a:gd name="T19" fmla="*/ 1 h 55"/>
                <a:gd name="T20" fmla="*/ 1 w 54"/>
                <a:gd name="T21" fmla="*/ 1 h 55"/>
                <a:gd name="T22" fmla="*/ 1 w 54"/>
                <a:gd name="T23" fmla="*/ 1 h 55"/>
                <a:gd name="T24" fmla="*/ 0 w 54"/>
                <a:gd name="T25" fmla="*/ 1 h 55"/>
                <a:gd name="T26" fmla="*/ 1 w 54"/>
                <a:gd name="T27" fmla="*/ 1 h 55"/>
                <a:gd name="T28" fmla="*/ 1 w 54"/>
                <a:gd name="T29" fmla="*/ 1 h 55"/>
                <a:gd name="T30" fmla="*/ 1 w 54"/>
                <a:gd name="T31" fmla="*/ 1 h 55"/>
                <a:gd name="T32" fmla="*/ 1 w 54"/>
                <a:gd name="T33" fmla="*/ 1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55"/>
                <a:gd name="T53" fmla="*/ 54 w 54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55">
                  <a:moveTo>
                    <a:pt x="27" y="55"/>
                  </a:moveTo>
                  <a:lnTo>
                    <a:pt x="38" y="53"/>
                  </a:lnTo>
                  <a:lnTo>
                    <a:pt x="46" y="47"/>
                  </a:lnTo>
                  <a:lnTo>
                    <a:pt x="52" y="38"/>
                  </a:lnTo>
                  <a:lnTo>
                    <a:pt x="54" y="27"/>
                  </a:lnTo>
                  <a:lnTo>
                    <a:pt x="52" y="17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2" y="38"/>
                  </a:lnTo>
                  <a:lnTo>
                    <a:pt x="8" y="47"/>
                  </a:lnTo>
                  <a:lnTo>
                    <a:pt x="17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37" name="Freeform 434">
              <a:extLst>
                <a:ext uri="{FF2B5EF4-FFF2-40B4-BE49-F238E27FC236}">
                  <a16:creationId xmlns:a16="http://schemas.microsoft.com/office/drawing/2014/main" id="{6EEAD998-2E9C-4830-BE07-1B1F2F8A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543"/>
              <a:ext cx="58" cy="64"/>
            </a:xfrm>
            <a:custGeom>
              <a:avLst/>
              <a:gdLst>
                <a:gd name="T0" fmla="*/ 1 w 116"/>
                <a:gd name="T1" fmla="*/ 0 h 129"/>
                <a:gd name="T2" fmla="*/ 0 w 116"/>
                <a:gd name="T3" fmla="*/ 0 h 129"/>
                <a:gd name="T4" fmla="*/ 1 w 116"/>
                <a:gd name="T5" fmla="*/ 0 h 129"/>
                <a:gd name="T6" fmla="*/ 1 w 116"/>
                <a:gd name="T7" fmla="*/ 0 h 129"/>
                <a:gd name="T8" fmla="*/ 1 w 116"/>
                <a:gd name="T9" fmla="*/ 0 h 129"/>
                <a:gd name="T10" fmla="*/ 1 w 116"/>
                <a:gd name="T11" fmla="*/ 0 h 129"/>
                <a:gd name="T12" fmla="*/ 1 w 116"/>
                <a:gd name="T13" fmla="*/ 0 h 129"/>
                <a:gd name="T14" fmla="*/ 1 w 116"/>
                <a:gd name="T15" fmla="*/ 0 h 129"/>
                <a:gd name="T16" fmla="*/ 1 w 116"/>
                <a:gd name="T17" fmla="*/ 0 h 129"/>
                <a:gd name="T18" fmla="*/ 1 w 116"/>
                <a:gd name="T19" fmla="*/ 0 h 129"/>
                <a:gd name="T20" fmla="*/ 1 w 116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129"/>
                <a:gd name="T35" fmla="*/ 116 w 116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129">
                  <a:moveTo>
                    <a:pt x="116" y="95"/>
                  </a:moveTo>
                  <a:lnTo>
                    <a:pt x="0" y="0"/>
                  </a:lnTo>
                  <a:lnTo>
                    <a:pt x="76" y="129"/>
                  </a:lnTo>
                  <a:lnTo>
                    <a:pt x="81" y="124"/>
                  </a:lnTo>
                  <a:lnTo>
                    <a:pt x="86" y="121"/>
                  </a:lnTo>
                  <a:lnTo>
                    <a:pt x="90" y="116"/>
                  </a:lnTo>
                  <a:lnTo>
                    <a:pt x="95" y="112"/>
                  </a:lnTo>
                  <a:lnTo>
                    <a:pt x="101" y="107"/>
                  </a:lnTo>
                  <a:lnTo>
                    <a:pt x="105" y="103"/>
                  </a:lnTo>
                  <a:lnTo>
                    <a:pt x="111" y="99"/>
                  </a:lnTo>
                  <a:lnTo>
                    <a:pt x="116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38" name="Freeform 435">
              <a:extLst>
                <a:ext uri="{FF2B5EF4-FFF2-40B4-BE49-F238E27FC236}">
                  <a16:creationId xmlns:a16="http://schemas.microsoft.com/office/drawing/2014/main" id="{EE72889A-81C3-4DB3-8B4E-30A60BA48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3501"/>
              <a:ext cx="45" cy="70"/>
            </a:xfrm>
            <a:custGeom>
              <a:avLst/>
              <a:gdLst>
                <a:gd name="T0" fmla="*/ 0 w 90"/>
                <a:gd name="T1" fmla="*/ 0 h 139"/>
                <a:gd name="T2" fmla="*/ 1 w 90"/>
                <a:gd name="T3" fmla="*/ 1 h 139"/>
                <a:gd name="T4" fmla="*/ 1 w 90"/>
                <a:gd name="T5" fmla="*/ 1 h 139"/>
                <a:gd name="T6" fmla="*/ 1 w 90"/>
                <a:gd name="T7" fmla="*/ 1 h 139"/>
                <a:gd name="T8" fmla="*/ 1 w 90"/>
                <a:gd name="T9" fmla="*/ 1 h 139"/>
                <a:gd name="T10" fmla="*/ 1 w 90"/>
                <a:gd name="T11" fmla="*/ 1 h 139"/>
                <a:gd name="T12" fmla="*/ 1 w 90"/>
                <a:gd name="T13" fmla="*/ 1 h 139"/>
                <a:gd name="T14" fmla="*/ 1 w 90"/>
                <a:gd name="T15" fmla="*/ 1 h 139"/>
                <a:gd name="T16" fmla="*/ 1 w 90"/>
                <a:gd name="T17" fmla="*/ 1 h 139"/>
                <a:gd name="T18" fmla="*/ 1 w 90"/>
                <a:gd name="T19" fmla="*/ 1 h 139"/>
                <a:gd name="T20" fmla="*/ 0 w 90"/>
                <a:gd name="T21" fmla="*/ 0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39"/>
                <a:gd name="T35" fmla="*/ 90 w 90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39">
                  <a:moveTo>
                    <a:pt x="0" y="0"/>
                  </a:moveTo>
                  <a:lnTo>
                    <a:pt x="45" y="139"/>
                  </a:lnTo>
                  <a:lnTo>
                    <a:pt x="51" y="136"/>
                  </a:lnTo>
                  <a:lnTo>
                    <a:pt x="56" y="133"/>
                  </a:lnTo>
                  <a:lnTo>
                    <a:pt x="61" y="130"/>
                  </a:lnTo>
                  <a:lnTo>
                    <a:pt x="67" y="128"/>
                  </a:lnTo>
                  <a:lnTo>
                    <a:pt x="73" y="124"/>
                  </a:lnTo>
                  <a:lnTo>
                    <a:pt x="79" y="122"/>
                  </a:lnTo>
                  <a:lnTo>
                    <a:pt x="84" y="118"/>
                  </a:lnTo>
                  <a:lnTo>
                    <a:pt x="9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39" name="Freeform 436">
              <a:extLst>
                <a:ext uri="{FF2B5EF4-FFF2-40B4-BE49-F238E27FC236}">
                  <a16:creationId xmlns:a16="http://schemas.microsoft.com/office/drawing/2014/main" id="{23EFB59E-67E6-4ECF-8140-BA0B5DF25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3475"/>
              <a:ext cx="29" cy="71"/>
            </a:xfrm>
            <a:custGeom>
              <a:avLst/>
              <a:gdLst>
                <a:gd name="T0" fmla="*/ 0 w 59"/>
                <a:gd name="T1" fmla="*/ 0 h 143"/>
                <a:gd name="T2" fmla="*/ 0 w 59"/>
                <a:gd name="T3" fmla="*/ 0 h 143"/>
                <a:gd name="T4" fmla="*/ 0 w 59"/>
                <a:gd name="T5" fmla="*/ 0 h 143"/>
                <a:gd name="T6" fmla="*/ 0 w 59"/>
                <a:gd name="T7" fmla="*/ 0 h 143"/>
                <a:gd name="T8" fmla="*/ 0 w 59"/>
                <a:gd name="T9" fmla="*/ 0 h 143"/>
                <a:gd name="T10" fmla="*/ 0 w 59"/>
                <a:gd name="T11" fmla="*/ 0 h 143"/>
                <a:gd name="T12" fmla="*/ 0 w 59"/>
                <a:gd name="T13" fmla="*/ 0 h 143"/>
                <a:gd name="T14" fmla="*/ 0 w 59"/>
                <a:gd name="T15" fmla="*/ 0 h 143"/>
                <a:gd name="T16" fmla="*/ 0 w 59"/>
                <a:gd name="T17" fmla="*/ 0 h 143"/>
                <a:gd name="T18" fmla="*/ 0 w 59"/>
                <a:gd name="T19" fmla="*/ 0 h 143"/>
                <a:gd name="T20" fmla="*/ 0 w 59"/>
                <a:gd name="T21" fmla="*/ 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143"/>
                <a:gd name="T35" fmla="*/ 59 w 59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143">
                  <a:moveTo>
                    <a:pt x="0" y="0"/>
                  </a:moveTo>
                  <a:lnTo>
                    <a:pt x="11" y="143"/>
                  </a:lnTo>
                  <a:lnTo>
                    <a:pt x="17" y="141"/>
                  </a:lnTo>
                  <a:lnTo>
                    <a:pt x="23" y="139"/>
                  </a:lnTo>
                  <a:lnTo>
                    <a:pt x="29" y="138"/>
                  </a:lnTo>
                  <a:lnTo>
                    <a:pt x="35" y="136"/>
                  </a:lnTo>
                  <a:lnTo>
                    <a:pt x="41" y="135"/>
                  </a:lnTo>
                  <a:lnTo>
                    <a:pt x="48" y="132"/>
                  </a:lnTo>
                  <a:lnTo>
                    <a:pt x="53" y="131"/>
                  </a:lnTo>
                  <a:lnTo>
                    <a:pt x="59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40" name="Freeform 437">
              <a:extLst>
                <a:ext uri="{FF2B5EF4-FFF2-40B4-BE49-F238E27FC236}">
                  <a16:creationId xmlns:a16="http://schemas.microsoft.com/office/drawing/2014/main" id="{87AA7E51-DEC1-4A69-8EEC-57C10624B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" y="3549"/>
              <a:ext cx="59" cy="63"/>
            </a:xfrm>
            <a:custGeom>
              <a:avLst/>
              <a:gdLst>
                <a:gd name="T0" fmla="*/ 0 w 117"/>
                <a:gd name="T1" fmla="*/ 0 h 127"/>
                <a:gd name="T2" fmla="*/ 1 w 117"/>
                <a:gd name="T3" fmla="*/ 0 h 127"/>
                <a:gd name="T4" fmla="*/ 1 w 117"/>
                <a:gd name="T5" fmla="*/ 0 h 127"/>
                <a:gd name="T6" fmla="*/ 1 w 117"/>
                <a:gd name="T7" fmla="*/ 0 h 127"/>
                <a:gd name="T8" fmla="*/ 1 w 117"/>
                <a:gd name="T9" fmla="*/ 0 h 127"/>
                <a:gd name="T10" fmla="*/ 1 w 117"/>
                <a:gd name="T11" fmla="*/ 0 h 127"/>
                <a:gd name="T12" fmla="*/ 1 w 117"/>
                <a:gd name="T13" fmla="*/ 0 h 127"/>
                <a:gd name="T14" fmla="*/ 1 w 117"/>
                <a:gd name="T15" fmla="*/ 0 h 127"/>
                <a:gd name="T16" fmla="*/ 1 w 117"/>
                <a:gd name="T17" fmla="*/ 0 h 127"/>
                <a:gd name="T18" fmla="*/ 1 w 117"/>
                <a:gd name="T19" fmla="*/ 0 h 127"/>
                <a:gd name="T20" fmla="*/ 0 w 117"/>
                <a:gd name="T21" fmla="*/ 0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"/>
                <a:gd name="T34" fmla="*/ 0 h 127"/>
                <a:gd name="T35" fmla="*/ 117 w 117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" h="127">
                  <a:moveTo>
                    <a:pt x="0" y="92"/>
                  </a:moveTo>
                  <a:lnTo>
                    <a:pt x="117" y="0"/>
                  </a:lnTo>
                  <a:lnTo>
                    <a:pt x="39" y="127"/>
                  </a:lnTo>
                  <a:lnTo>
                    <a:pt x="34" y="122"/>
                  </a:lnTo>
                  <a:lnTo>
                    <a:pt x="30" y="118"/>
                  </a:lnTo>
                  <a:lnTo>
                    <a:pt x="25" y="114"/>
                  </a:lnTo>
                  <a:lnTo>
                    <a:pt x="19" y="110"/>
                  </a:lnTo>
                  <a:lnTo>
                    <a:pt x="15" y="105"/>
                  </a:lnTo>
                  <a:lnTo>
                    <a:pt x="10" y="101"/>
                  </a:lnTo>
                  <a:lnTo>
                    <a:pt x="4" y="97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41" name="Freeform 438">
              <a:extLst>
                <a:ext uri="{FF2B5EF4-FFF2-40B4-BE49-F238E27FC236}">
                  <a16:creationId xmlns:a16="http://schemas.microsoft.com/office/drawing/2014/main" id="{1A0EEAE4-0B0C-4F9D-81DA-04F071287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3505"/>
              <a:ext cx="46" cy="69"/>
            </a:xfrm>
            <a:custGeom>
              <a:avLst/>
              <a:gdLst>
                <a:gd name="T0" fmla="*/ 0 w 93"/>
                <a:gd name="T1" fmla="*/ 0 h 137"/>
                <a:gd name="T2" fmla="*/ 0 w 93"/>
                <a:gd name="T3" fmla="*/ 1 h 137"/>
                <a:gd name="T4" fmla="*/ 0 w 93"/>
                <a:gd name="T5" fmla="*/ 1 h 137"/>
                <a:gd name="T6" fmla="*/ 0 w 93"/>
                <a:gd name="T7" fmla="*/ 1 h 137"/>
                <a:gd name="T8" fmla="*/ 0 w 93"/>
                <a:gd name="T9" fmla="*/ 1 h 137"/>
                <a:gd name="T10" fmla="*/ 0 w 93"/>
                <a:gd name="T11" fmla="*/ 1 h 137"/>
                <a:gd name="T12" fmla="*/ 0 w 93"/>
                <a:gd name="T13" fmla="*/ 1 h 137"/>
                <a:gd name="T14" fmla="*/ 0 w 93"/>
                <a:gd name="T15" fmla="*/ 1 h 137"/>
                <a:gd name="T16" fmla="*/ 0 w 93"/>
                <a:gd name="T17" fmla="*/ 1 h 137"/>
                <a:gd name="T18" fmla="*/ 0 w 93"/>
                <a:gd name="T19" fmla="*/ 1 h 137"/>
                <a:gd name="T20" fmla="*/ 0 w 93"/>
                <a:gd name="T21" fmla="*/ 0 h 1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137"/>
                <a:gd name="T35" fmla="*/ 93 w 93"/>
                <a:gd name="T36" fmla="*/ 137 h 1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137">
                  <a:moveTo>
                    <a:pt x="93" y="0"/>
                  </a:moveTo>
                  <a:lnTo>
                    <a:pt x="45" y="137"/>
                  </a:lnTo>
                  <a:lnTo>
                    <a:pt x="40" y="134"/>
                  </a:lnTo>
                  <a:lnTo>
                    <a:pt x="34" y="131"/>
                  </a:lnTo>
                  <a:lnTo>
                    <a:pt x="28" y="128"/>
                  </a:lnTo>
                  <a:lnTo>
                    <a:pt x="23" y="124"/>
                  </a:lnTo>
                  <a:lnTo>
                    <a:pt x="18" y="122"/>
                  </a:lnTo>
                  <a:lnTo>
                    <a:pt x="12" y="119"/>
                  </a:lnTo>
                  <a:lnTo>
                    <a:pt x="6" y="116"/>
                  </a:lnTo>
                  <a:lnTo>
                    <a:pt x="0" y="11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42" name="Freeform 439">
              <a:extLst>
                <a:ext uri="{FF2B5EF4-FFF2-40B4-BE49-F238E27FC236}">
                  <a16:creationId xmlns:a16="http://schemas.microsoft.com/office/drawing/2014/main" id="{FFA246D6-EB80-483B-BDC7-829045012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3477"/>
              <a:ext cx="31" cy="72"/>
            </a:xfrm>
            <a:custGeom>
              <a:avLst/>
              <a:gdLst>
                <a:gd name="T0" fmla="*/ 0 w 63"/>
                <a:gd name="T1" fmla="*/ 0 h 143"/>
                <a:gd name="T2" fmla="*/ 0 w 63"/>
                <a:gd name="T3" fmla="*/ 1 h 143"/>
                <a:gd name="T4" fmla="*/ 0 w 63"/>
                <a:gd name="T5" fmla="*/ 1 h 143"/>
                <a:gd name="T6" fmla="*/ 0 w 63"/>
                <a:gd name="T7" fmla="*/ 1 h 143"/>
                <a:gd name="T8" fmla="*/ 0 w 63"/>
                <a:gd name="T9" fmla="*/ 1 h 143"/>
                <a:gd name="T10" fmla="*/ 0 w 63"/>
                <a:gd name="T11" fmla="*/ 1 h 143"/>
                <a:gd name="T12" fmla="*/ 0 w 63"/>
                <a:gd name="T13" fmla="*/ 1 h 143"/>
                <a:gd name="T14" fmla="*/ 0 w 63"/>
                <a:gd name="T15" fmla="*/ 1 h 143"/>
                <a:gd name="T16" fmla="*/ 0 w 63"/>
                <a:gd name="T17" fmla="*/ 1 h 143"/>
                <a:gd name="T18" fmla="*/ 0 w 63"/>
                <a:gd name="T19" fmla="*/ 1 h 143"/>
                <a:gd name="T20" fmla="*/ 0 w 63"/>
                <a:gd name="T21" fmla="*/ 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143"/>
                <a:gd name="T35" fmla="*/ 63 w 63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143">
                  <a:moveTo>
                    <a:pt x="63" y="0"/>
                  </a:moveTo>
                  <a:lnTo>
                    <a:pt x="49" y="143"/>
                  </a:lnTo>
                  <a:lnTo>
                    <a:pt x="43" y="141"/>
                  </a:lnTo>
                  <a:lnTo>
                    <a:pt x="37" y="139"/>
                  </a:lnTo>
                  <a:lnTo>
                    <a:pt x="32" y="137"/>
                  </a:lnTo>
                  <a:lnTo>
                    <a:pt x="25" y="135"/>
                  </a:lnTo>
                  <a:lnTo>
                    <a:pt x="19" y="134"/>
                  </a:lnTo>
                  <a:lnTo>
                    <a:pt x="13" y="132"/>
                  </a:lnTo>
                  <a:lnTo>
                    <a:pt x="7" y="131"/>
                  </a:lnTo>
                  <a:lnTo>
                    <a:pt x="0" y="12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43" name="Freeform 440">
              <a:extLst>
                <a:ext uri="{FF2B5EF4-FFF2-40B4-BE49-F238E27FC236}">
                  <a16:creationId xmlns:a16="http://schemas.microsoft.com/office/drawing/2014/main" id="{9B47F28B-2683-4051-B767-95FC774CD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3464"/>
              <a:ext cx="25" cy="72"/>
            </a:xfrm>
            <a:custGeom>
              <a:avLst/>
              <a:gdLst>
                <a:gd name="T0" fmla="*/ 1 w 50"/>
                <a:gd name="T1" fmla="*/ 1 h 143"/>
                <a:gd name="T2" fmla="*/ 1 w 50"/>
                <a:gd name="T3" fmla="*/ 0 h 143"/>
                <a:gd name="T4" fmla="*/ 0 w 50"/>
                <a:gd name="T5" fmla="*/ 1 h 143"/>
                <a:gd name="T6" fmla="*/ 1 w 50"/>
                <a:gd name="T7" fmla="*/ 1 h 143"/>
                <a:gd name="T8" fmla="*/ 1 w 50"/>
                <a:gd name="T9" fmla="*/ 1 h 143"/>
                <a:gd name="T10" fmla="*/ 1 w 50"/>
                <a:gd name="T11" fmla="*/ 1 h 143"/>
                <a:gd name="T12" fmla="*/ 1 w 50"/>
                <a:gd name="T13" fmla="*/ 1 h 143"/>
                <a:gd name="T14" fmla="*/ 1 w 50"/>
                <a:gd name="T15" fmla="*/ 1 h 143"/>
                <a:gd name="T16" fmla="*/ 1 w 50"/>
                <a:gd name="T17" fmla="*/ 1 h 143"/>
                <a:gd name="T18" fmla="*/ 1 w 50"/>
                <a:gd name="T19" fmla="*/ 1 h 143"/>
                <a:gd name="T20" fmla="*/ 1 w 50"/>
                <a:gd name="T21" fmla="*/ 1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143"/>
                <a:gd name="T35" fmla="*/ 50 w 50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143">
                  <a:moveTo>
                    <a:pt x="50" y="143"/>
                  </a:moveTo>
                  <a:lnTo>
                    <a:pt x="22" y="0"/>
                  </a:lnTo>
                  <a:lnTo>
                    <a:pt x="0" y="142"/>
                  </a:lnTo>
                  <a:lnTo>
                    <a:pt x="6" y="142"/>
                  </a:lnTo>
                  <a:lnTo>
                    <a:pt x="12" y="141"/>
                  </a:lnTo>
                  <a:lnTo>
                    <a:pt x="19" y="141"/>
                  </a:lnTo>
                  <a:lnTo>
                    <a:pt x="25" y="141"/>
                  </a:lnTo>
                  <a:lnTo>
                    <a:pt x="31" y="142"/>
                  </a:lnTo>
                  <a:lnTo>
                    <a:pt x="38" y="142"/>
                  </a:lnTo>
                  <a:lnTo>
                    <a:pt x="44" y="142"/>
                  </a:lnTo>
                  <a:lnTo>
                    <a:pt x="5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1515" name="Group 455">
            <a:extLst>
              <a:ext uri="{FF2B5EF4-FFF2-40B4-BE49-F238E27FC236}">
                <a16:creationId xmlns:a16="http://schemas.microsoft.com/office/drawing/2014/main" id="{5CD7D8D7-441F-454F-9AEC-435EB5C0DA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55988" y="534988"/>
            <a:ext cx="368300" cy="368300"/>
            <a:chOff x="4643" y="3374"/>
            <a:chExt cx="570" cy="570"/>
          </a:xfrm>
        </p:grpSpPr>
        <p:sp>
          <p:nvSpPr>
            <p:cNvPr id="21518" name="AutoShape 456">
              <a:extLst>
                <a:ext uri="{FF2B5EF4-FFF2-40B4-BE49-F238E27FC236}">
                  <a16:creationId xmlns:a16="http://schemas.microsoft.com/office/drawing/2014/main" id="{ADF5E7D1-0B97-4AEA-B5CC-0766A8B5DE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3" y="3374"/>
              <a:ext cx="57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21519" name="Freeform 457">
              <a:extLst>
                <a:ext uri="{FF2B5EF4-FFF2-40B4-BE49-F238E27FC236}">
                  <a16:creationId xmlns:a16="http://schemas.microsoft.com/office/drawing/2014/main" id="{60B2D982-E9E2-4ED9-AAF1-D23A60374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3398"/>
              <a:ext cx="530" cy="531"/>
            </a:xfrm>
            <a:custGeom>
              <a:avLst/>
              <a:gdLst>
                <a:gd name="T0" fmla="*/ 1 w 1059"/>
                <a:gd name="T1" fmla="*/ 3 h 1062"/>
                <a:gd name="T2" fmla="*/ 1 w 1059"/>
                <a:gd name="T3" fmla="*/ 3 h 1062"/>
                <a:gd name="T4" fmla="*/ 1 w 1059"/>
                <a:gd name="T5" fmla="*/ 3 h 1062"/>
                <a:gd name="T6" fmla="*/ 1 w 1059"/>
                <a:gd name="T7" fmla="*/ 3 h 1062"/>
                <a:gd name="T8" fmla="*/ 1 w 1059"/>
                <a:gd name="T9" fmla="*/ 3 h 1062"/>
                <a:gd name="T10" fmla="*/ 1 w 1059"/>
                <a:gd name="T11" fmla="*/ 2 h 1062"/>
                <a:gd name="T12" fmla="*/ 1 w 1059"/>
                <a:gd name="T13" fmla="*/ 2 h 1062"/>
                <a:gd name="T14" fmla="*/ 1 w 1059"/>
                <a:gd name="T15" fmla="*/ 2 h 1062"/>
                <a:gd name="T16" fmla="*/ 0 w 1059"/>
                <a:gd name="T17" fmla="*/ 2 h 1062"/>
                <a:gd name="T18" fmla="*/ 0 w 1059"/>
                <a:gd name="T19" fmla="*/ 1 h 1062"/>
                <a:gd name="T20" fmla="*/ 1 w 1059"/>
                <a:gd name="T21" fmla="*/ 1 h 1062"/>
                <a:gd name="T22" fmla="*/ 1 w 1059"/>
                <a:gd name="T23" fmla="*/ 1 h 1062"/>
                <a:gd name="T24" fmla="*/ 1 w 1059"/>
                <a:gd name="T25" fmla="*/ 1 h 1062"/>
                <a:gd name="T26" fmla="*/ 1 w 1059"/>
                <a:gd name="T27" fmla="*/ 1 h 1062"/>
                <a:gd name="T28" fmla="*/ 1 w 1059"/>
                <a:gd name="T29" fmla="*/ 1 h 1062"/>
                <a:gd name="T30" fmla="*/ 1 w 1059"/>
                <a:gd name="T31" fmla="*/ 1 h 1062"/>
                <a:gd name="T32" fmla="*/ 1 w 1059"/>
                <a:gd name="T33" fmla="*/ 1 h 1062"/>
                <a:gd name="T34" fmla="*/ 1 w 1059"/>
                <a:gd name="T35" fmla="*/ 0 h 1062"/>
                <a:gd name="T36" fmla="*/ 2 w 1059"/>
                <a:gd name="T37" fmla="*/ 0 h 1062"/>
                <a:gd name="T38" fmla="*/ 2 w 1059"/>
                <a:gd name="T39" fmla="*/ 1 h 1062"/>
                <a:gd name="T40" fmla="*/ 2 w 1059"/>
                <a:gd name="T41" fmla="*/ 1 h 1062"/>
                <a:gd name="T42" fmla="*/ 2 w 1059"/>
                <a:gd name="T43" fmla="*/ 1 h 1062"/>
                <a:gd name="T44" fmla="*/ 3 w 1059"/>
                <a:gd name="T45" fmla="*/ 1 h 1062"/>
                <a:gd name="T46" fmla="*/ 3 w 1059"/>
                <a:gd name="T47" fmla="*/ 1 h 1062"/>
                <a:gd name="T48" fmla="*/ 3 w 1059"/>
                <a:gd name="T49" fmla="*/ 1 h 1062"/>
                <a:gd name="T50" fmla="*/ 3 w 1059"/>
                <a:gd name="T51" fmla="*/ 1 h 1062"/>
                <a:gd name="T52" fmla="*/ 3 w 1059"/>
                <a:gd name="T53" fmla="*/ 1 h 1062"/>
                <a:gd name="T54" fmla="*/ 3 w 1059"/>
                <a:gd name="T55" fmla="*/ 2 h 1062"/>
                <a:gd name="T56" fmla="*/ 3 w 1059"/>
                <a:gd name="T57" fmla="*/ 2 h 1062"/>
                <a:gd name="T58" fmla="*/ 3 w 1059"/>
                <a:gd name="T59" fmla="*/ 2 h 1062"/>
                <a:gd name="T60" fmla="*/ 3 w 1059"/>
                <a:gd name="T61" fmla="*/ 2 h 1062"/>
                <a:gd name="T62" fmla="*/ 3 w 1059"/>
                <a:gd name="T63" fmla="*/ 3 h 1062"/>
                <a:gd name="T64" fmla="*/ 2 w 1059"/>
                <a:gd name="T65" fmla="*/ 3 h 1062"/>
                <a:gd name="T66" fmla="*/ 2 w 1059"/>
                <a:gd name="T67" fmla="*/ 3 h 1062"/>
                <a:gd name="T68" fmla="*/ 2 w 1059"/>
                <a:gd name="T69" fmla="*/ 3 h 1062"/>
                <a:gd name="T70" fmla="*/ 2 w 1059"/>
                <a:gd name="T71" fmla="*/ 3 h 1062"/>
                <a:gd name="T72" fmla="*/ 1 w 1059"/>
                <a:gd name="T73" fmla="*/ 3 h 10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9"/>
                <a:gd name="T112" fmla="*/ 0 h 1062"/>
                <a:gd name="T113" fmla="*/ 1059 w 1059"/>
                <a:gd name="T114" fmla="*/ 1062 h 10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9" h="1062">
                  <a:moveTo>
                    <a:pt x="108" y="1062"/>
                  </a:moveTo>
                  <a:lnTo>
                    <a:pt x="86" y="1060"/>
                  </a:lnTo>
                  <a:lnTo>
                    <a:pt x="66" y="1054"/>
                  </a:lnTo>
                  <a:lnTo>
                    <a:pt x="47" y="1044"/>
                  </a:lnTo>
                  <a:lnTo>
                    <a:pt x="32" y="1031"/>
                  </a:lnTo>
                  <a:lnTo>
                    <a:pt x="18" y="1015"/>
                  </a:lnTo>
                  <a:lnTo>
                    <a:pt x="8" y="996"/>
                  </a:lnTo>
                  <a:lnTo>
                    <a:pt x="2" y="977"/>
                  </a:lnTo>
                  <a:lnTo>
                    <a:pt x="0" y="955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6"/>
                  </a:lnTo>
                  <a:lnTo>
                    <a:pt x="18" y="48"/>
                  </a:lnTo>
                  <a:lnTo>
                    <a:pt x="32" y="32"/>
                  </a:lnTo>
                  <a:lnTo>
                    <a:pt x="47" y="19"/>
                  </a:lnTo>
                  <a:lnTo>
                    <a:pt x="66" y="8"/>
                  </a:lnTo>
                  <a:lnTo>
                    <a:pt x="86" y="3"/>
                  </a:lnTo>
                  <a:lnTo>
                    <a:pt x="108" y="0"/>
                  </a:lnTo>
                  <a:lnTo>
                    <a:pt x="951" y="0"/>
                  </a:lnTo>
                  <a:lnTo>
                    <a:pt x="973" y="3"/>
                  </a:lnTo>
                  <a:lnTo>
                    <a:pt x="993" y="8"/>
                  </a:lnTo>
                  <a:lnTo>
                    <a:pt x="1012" y="19"/>
                  </a:lnTo>
                  <a:lnTo>
                    <a:pt x="1028" y="32"/>
                  </a:lnTo>
                  <a:lnTo>
                    <a:pt x="1041" y="48"/>
                  </a:lnTo>
                  <a:lnTo>
                    <a:pt x="1051" y="66"/>
                  </a:lnTo>
                  <a:lnTo>
                    <a:pt x="1057" y="86"/>
                  </a:lnTo>
                  <a:lnTo>
                    <a:pt x="1059" y="108"/>
                  </a:lnTo>
                  <a:lnTo>
                    <a:pt x="1059" y="955"/>
                  </a:lnTo>
                  <a:lnTo>
                    <a:pt x="1057" y="977"/>
                  </a:lnTo>
                  <a:lnTo>
                    <a:pt x="1051" y="996"/>
                  </a:lnTo>
                  <a:lnTo>
                    <a:pt x="1041" y="1015"/>
                  </a:lnTo>
                  <a:lnTo>
                    <a:pt x="1028" y="1031"/>
                  </a:lnTo>
                  <a:lnTo>
                    <a:pt x="1012" y="1044"/>
                  </a:lnTo>
                  <a:lnTo>
                    <a:pt x="993" y="1054"/>
                  </a:lnTo>
                  <a:lnTo>
                    <a:pt x="973" y="1060"/>
                  </a:lnTo>
                  <a:lnTo>
                    <a:pt x="951" y="1062"/>
                  </a:lnTo>
                  <a:lnTo>
                    <a:pt x="108" y="10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0" name="Freeform 458">
              <a:extLst>
                <a:ext uri="{FF2B5EF4-FFF2-40B4-BE49-F238E27FC236}">
                  <a16:creationId xmlns:a16="http://schemas.microsoft.com/office/drawing/2014/main" id="{CDA955DB-9A51-47F0-85BA-C878B1BFA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3559"/>
              <a:ext cx="409" cy="252"/>
            </a:xfrm>
            <a:custGeom>
              <a:avLst/>
              <a:gdLst>
                <a:gd name="T0" fmla="*/ 2 w 817"/>
                <a:gd name="T1" fmla="*/ 0 h 505"/>
                <a:gd name="T2" fmla="*/ 2 w 817"/>
                <a:gd name="T3" fmla="*/ 0 h 505"/>
                <a:gd name="T4" fmla="*/ 2 w 817"/>
                <a:gd name="T5" fmla="*/ 0 h 505"/>
                <a:gd name="T6" fmla="*/ 2 w 817"/>
                <a:gd name="T7" fmla="*/ 0 h 505"/>
                <a:gd name="T8" fmla="*/ 2 w 817"/>
                <a:gd name="T9" fmla="*/ 0 h 505"/>
                <a:gd name="T10" fmla="*/ 2 w 817"/>
                <a:gd name="T11" fmla="*/ 0 h 505"/>
                <a:gd name="T12" fmla="*/ 1 w 817"/>
                <a:gd name="T13" fmla="*/ 0 h 505"/>
                <a:gd name="T14" fmla="*/ 1 w 817"/>
                <a:gd name="T15" fmla="*/ 0 h 505"/>
                <a:gd name="T16" fmla="*/ 1 w 817"/>
                <a:gd name="T17" fmla="*/ 0 h 505"/>
                <a:gd name="T18" fmla="*/ 1 w 817"/>
                <a:gd name="T19" fmla="*/ 0 h 505"/>
                <a:gd name="T20" fmla="*/ 1 w 817"/>
                <a:gd name="T21" fmla="*/ 0 h 505"/>
                <a:gd name="T22" fmla="*/ 1 w 817"/>
                <a:gd name="T23" fmla="*/ 0 h 505"/>
                <a:gd name="T24" fmla="*/ 1 w 817"/>
                <a:gd name="T25" fmla="*/ 0 h 505"/>
                <a:gd name="T26" fmla="*/ 1 w 817"/>
                <a:gd name="T27" fmla="*/ 0 h 505"/>
                <a:gd name="T28" fmla="*/ 1 w 817"/>
                <a:gd name="T29" fmla="*/ 0 h 505"/>
                <a:gd name="T30" fmla="*/ 1 w 817"/>
                <a:gd name="T31" fmla="*/ 0 h 505"/>
                <a:gd name="T32" fmla="*/ 1 w 817"/>
                <a:gd name="T33" fmla="*/ 0 h 505"/>
                <a:gd name="T34" fmla="*/ 1 w 817"/>
                <a:gd name="T35" fmla="*/ 0 h 505"/>
                <a:gd name="T36" fmla="*/ 0 w 817"/>
                <a:gd name="T37" fmla="*/ 0 h 505"/>
                <a:gd name="T38" fmla="*/ 1 w 817"/>
                <a:gd name="T39" fmla="*/ 0 h 505"/>
                <a:gd name="T40" fmla="*/ 1 w 817"/>
                <a:gd name="T41" fmla="*/ 0 h 505"/>
                <a:gd name="T42" fmla="*/ 1 w 817"/>
                <a:gd name="T43" fmla="*/ 0 h 505"/>
                <a:gd name="T44" fmla="*/ 1 w 817"/>
                <a:gd name="T45" fmla="*/ 0 h 505"/>
                <a:gd name="T46" fmla="*/ 1 w 817"/>
                <a:gd name="T47" fmla="*/ 0 h 505"/>
                <a:gd name="T48" fmla="*/ 1 w 817"/>
                <a:gd name="T49" fmla="*/ 0 h 505"/>
                <a:gd name="T50" fmla="*/ 1 w 817"/>
                <a:gd name="T51" fmla="*/ 0 h 505"/>
                <a:gd name="T52" fmla="*/ 1 w 817"/>
                <a:gd name="T53" fmla="*/ 0 h 505"/>
                <a:gd name="T54" fmla="*/ 1 w 817"/>
                <a:gd name="T55" fmla="*/ 0 h 505"/>
                <a:gd name="T56" fmla="*/ 1 w 817"/>
                <a:gd name="T57" fmla="*/ 0 h 505"/>
                <a:gd name="T58" fmla="*/ 2 w 817"/>
                <a:gd name="T59" fmla="*/ 0 h 505"/>
                <a:gd name="T60" fmla="*/ 2 w 817"/>
                <a:gd name="T61" fmla="*/ 0 h 505"/>
                <a:gd name="T62" fmla="*/ 2 w 817"/>
                <a:gd name="T63" fmla="*/ 0 h 505"/>
                <a:gd name="T64" fmla="*/ 2 w 817"/>
                <a:gd name="T65" fmla="*/ 0 h 505"/>
                <a:gd name="T66" fmla="*/ 2 w 817"/>
                <a:gd name="T67" fmla="*/ 0 h 505"/>
                <a:gd name="T68" fmla="*/ 2 w 817"/>
                <a:gd name="T69" fmla="*/ 0 h 505"/>
                <a:gd name="T70" fmla="*/ 2 w 817"/>
                <a:gd name="T71" fmla="*/ 0 h 505"/>
                <a:gd name="T72" fmla="*/ 2 w 817"/>
                <a:gd name="T73" fmla="*/ 0 h 505"/>
                <a:gd name="T74" fmla="*/ 2 w 817"/>
                <a:gd name="T75" fmla="*/ 0 h 5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7"/>
                <a:gd name="T115" fmla="*/ 0 h 505"/>
                <a:gd name="T116" fmla="*/ 817 w 817"/>
                <a:gd name="T117" fmla="*/ 505 h 5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7" h="505">
                  <a:moveTo>
                    <a:pt x="802" y="218"/>
                  </a:moveTo>
                  <a:lnTo>
                    <a:pt x="790" y="198"/>
                  </a:lnTo>
                  <a:lnTo>
                    <a:pt x="776" y="179"/>
                  </a:lnTo>
                  <a:lnTo>
                    <a:pt x="758" y="159"/>
                  </a:lnTo>
                  <a:lnTo>
                    <a:pt x="741" y="139"/>
                  </a:lnTo>
                  <a:lnTo>
                    <a:pt x="720" y="121"/>
                  </a:lnTo>
                  <a:lnTo>
                    <a:pt x="698" y="103"/>
                  </a:lnTo>
                  <a:lnTo>
                    <a:pt x="675" y="85"/>
                  </a:lnTo>
                  <a:lnTo>
                    <a:pt x="651" y="69"/>
                  </a:lnTo>
                  <a:lnTo>
                    <a:pt x="625" y="54"/>
                  </a:lnTo>
                  <a:lnTo>
                    <a:pt x="597" y="42"/>
                  </a:lnTo>
                  <a:lnTo>
                    <a:pt x="568" y="30"/>
                  </a:lnTo>
                  <a:lnTo>
                    <a:pt x="538" y="20"/>
                  </a:lnTo>
                  <a:lnTo>
                    <a:pt x="508" y="12"/>
                  </a:lnTo>
                  <a:lnTo>
                    <a:pt x="476" y="5"/>
                  </a:lnTo>
                  <a:lnTo>
                    <a:pt x="443" y="1"/>
                  </a:lnTo>
                  <a:lnTo>
                    <a:pt x="409" y="0"/>
                  </a:lnTo>
                  <a:lnTo>
                    <a:pt x="376" y="1"/>
                  </a:lnTo>
                  <a:lnTo>
                    <a:pt x="342" y="5"/>
                  </a:lnTo>
                  <a:lnTo>
                    <a:pt x="310" y="12"/>
                  </a:lnTo>
                  <a:lnTo>
                    <a:pt x="279" y="20"/>
                  </a:lnTo>
                  <a:lnTo>
                    <a:pt x="249" y="30"/>
                  </a:lnTo>
                  <a:lnTo>
                    <a:pt x="220" y="42"/>
                  </a:lnTo>
                  <a:lnTo>
                    <a:pt x="192" y="54"/>
                  </a:lnTo>
                  <a:lnTo>
                    <a:pt x="166" y="69"/>
                  </a:lnTo>
                  <a:lnTo>
                    <a:pt x="142" y="85"/>
                  </a:lnTo>
                  <a:lnTo>
                    <a:pt x="117" y="103"/>
                  </a:lnTo>
                  <a:lnTo>
                    <a:pt x="96" y="121"/>
                  </a:lnTo>
                  <a:lnTo>
                    <a:pt x="76" y="139"/>
                  </a:lnTo>
                  <a:lnTo>
                    <a:pt x="58" y="159"/>
                  </a:lnTo>
                  <a:lnTo>
                    <a:pt x="41" y="179"/>
                  </a:lnTo>
                  <a:lnTo>
                    <a:pt x="26" y="198"/>
                  </a:lnTo>
                  <a:lnTo>
                    <a:pt x="14" y="218"/>
                  </a:lnTo>
                  <a:lnTo>
                    <a:pt x="9" y="225"/>
                  </a:lnTo>
                  <a:lnTo>
                    <a:pt x="6" y="232"/>
                  </a:lnTo>
                  <a:lnTo>
                    <a:pt x="2" y="239"/>
                  </a:lnTo>
                  <a:lnTo>
                    <a:pt x="1" y="244"/>
                  </a:lnTo>
                  <a:lnTo>
                    <a:pt x="0" y="247"/>
                  </a:lnTo>
                  <a:lnTo>
                    <a:pt x="14" y="273"/>
                  </a:lnTo>
                  <a:lnTo>
                    <a:pt x="26" y="294"/>
                  </a:lnTo>
                  <a:lnTo>
                    <a:pt x="41" y="315"/>
                  </a:lnTo>
                  <a:lnTo>
                    <a:pt x="59" y="335"/>
                  </a:lnTo>
                  <a:lnTo>
                    <a:pt x="77" y="356"/>
                  </a:lnTo>
                  <a:lnTo>
                    <a:pt x="98" y="376"/>
                  </a:lnTo>
                  <a:lnTo>
                    <a:pt x="120" y="395"/>
                  </a:lnTo>
                  <a:lnTo>
                    <a:pt x="144" y="414"/>
                  </a:lnTo>
                  <a:lnTo>
                    <a:pt x="168" y="430"/>
                  </a:lnTo>
                  <a:lnTo>
                    <a:pt x="195" y="446"/>
                  </a:lnTo>
                  <a:lnTo>
                    <a:pt x="222" y="461"/>
                  </a:lnTo>
                  <a:lnTo>
                    <a:pt x="251" y="474"/>
                  </a:lnTo>
                  <a:lnTo>
                    <a:pt x="281" y="484"/>
                  </a:lnTo>
                  <a:lnTo>
                    <a:pt x="312" y="493"/>
                  </a:lnTo>
                  <a:lnTo>
                    <a:pt x="343" y="499"/>
                  </a:lnTo>
                  <a:lnTo>
                    <a:pt x="376" y="504"/>
                  </a:lnTo>
                  <a:lnTo>
                    <a:pt x="409" y="505"/>
                  </a:lnTo>
                  <a:lnTo>
                    <a:pt x="443" y="504"/>
                  </a:lnTo>
                  <a:lnTo>
                    <a:pt x="475" y="499"/>
                  </a:lnTo>
                  <a:lnTo>
                    <a:pt x="506" y="493"/>
                  </a:lnTo>
                  <a:lnTo>
                    <a:pt x="536" y="484"/>
                  </a:lnTo>
                  <a:lnTo>
                    <a:pt x="566" y="474"/>
                  </a:lnTo>
                  <a:lnTo>
                    <a:pt x="595" y="461"/>
                  </a:lnTo>
                  <a:lnTo>
                    <a:pt x="622" y="446"/>
                  </a:lnTo>
                  <a:lnTo>
                    <a:pt x="648" y="430"/>
                  </a:lnTo>
                  <a:lnTo>
                    <a:pt x="673" y="414"/>
                  </a:lnTo>
                  <a:lnTo>
                    <a:pt x="696" y="395"/>
                  </a:lnTo>
                  <a:lnTo>
                    <a:pt x="718" y="376"/>
                  </a:lnTo>
                  <a:lnTo>
                    <a:pt x="739" y="356"/>
                  </a:lnTo>
                  <a:lnTo>
                    <a:pt x="757" y="335"/>
                  </a:lnTo>
                  <a:lnTo>
                    <a:pt x="775" y="315"/>
                  </a:lnTo>
                  <a:lnTo>
                    <a:pt x="790" y="294"/>
                  </a:lnTo>
                  <a:lnTo>
                    <a:pt x="802" y="273"/>
                  </a:lnTo>
                  <a:lnTo>
                    <a:pt x="810" y="259"/>
                  </a:lnTo>
                  <a:lnTo>
                    <a:pt x="815" y="251"/>
                  </a:lnTo>
                  <a:lnTo>
                    <a:pt x="816" y="248"/>
                  </a:lnTo>
                  <a:lnTo>
                    <a:pt x="816" y="247"/>
                  </a:lnTo>
                  <a:lnTo>
                    <a:pt x="817" y="244"/>
                  </a:lnTo>
                  <a:lnTo>
                    <a:pt x="802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1" name="Freeform 459">
              <a:extLst>
                <a:ext uri="{FF2B5EF4-FFF2-40B4-BE49-F238E27FC236}">
                  <a16:creationId xmlns:a16="http://schemas.microsoft.com/office/drawing/2014/main" id="{A8D1F1FA-BD11-489D-A2FB-195E5E156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3587"/>
              <a:ext cx="347" cy="197"/>
            </a:xfrm>
            <a:custGeom>
              <a:avLst/>
              <a:gdLst>
                <a:gd name="T0" fmla="*/ 0 w 695"/>
                <a:gd name="T1" fmla="*/ 0 h 396"/>
                <a:gd name="T2" fmla="*/ 0 w 695"/>
                <a:gd name="T3" fmla="*/ 0 h 396"/>
                <a:gd name="T4" fmla="*/ 0 w 695"/>
                <a:gd name="T5" fmla="*/ 0 h 396"/>
                <a:gd name="T6" fmla="*/ 0 w 695"/>
                <a:gd name="T7" fmla="*/ 0 h 396"/>
                <a:gd name="T8" fmla="*/ 0 w 695"/>
                <a:gd name="T9" fmla="*/ 0 h 396"/>
                <a:gd name="T10" fmla="*/ 0 w 695"/>
                <a:gd name="T11" fmla="*/ 0 h 396"/>
                <a:gd name="T12" fmla="*/ 0 w 695"/>
                <a:gd name="T13" fmla="*/ 0 h 396"/>
                <a:gd name="T14" fmla="*/ 0 w 695"/>
                <a:gd name="T15" fmla="*/ 0 h 396"/>
                <a:gd name="T16" fmla="*/ 0 w 695"/>
                <a:gd name="T17" fmla="*/ 0 h 396"/>
                <a:gd name="T18" fmla="*/ 0 w 695"/>
                <a:gd name="T19" fmla="*/ 0 h 396"/>
                <a:gd name="T20" fmla="*/ 0 w 695"/>
                <a:gd name="T21" fmla="*/ 0 h 396"/>
                <a:gd name="T22" fmla="*/ 0 w 695"/>
                <a:gd name="T23" fmla="*/ 0 h 396"/>
                <a:gd name="T24" fmla="*/ 0 w 695"/>
                <a:gd name="T25" fmla="*/ 0 h 396"/>
                <a:gd name="T26" fmla="*/ 0 w 695"/>
                <a:gd name="T27" fmla="*/ 0 h 396"/>
                <a:gd name="T28" fmla="*/ 0 w 695"/>
                <a:gd name="T29" fmla="*/ 0 h 396"/>
                <a:gd name="T30" fmla="*/ 0 w 695"/>
                <a:gd name="T31" fmla="*/ 0 h 396"/>
                <a:gd name="T32" fmla="*/ 0 w 695"/>
                <a:gd name="T33" fmla="*/ 0 h 396"/>
                <a:gd name="T34" fmla="*/ 0 w 695"/>
                <a:gd name="T35" fmla="*/ 0 h 396"/>
                <a:gd name="T36" fmla="*/ 0 w 695"/>
                <a:gd name="T37" fmla="*/ 0 h 396"/>
                <a:gd name="T38" fmla="*/ 1 w 695"/>
                <a:gd name="T39" fmla="*/ 0 h 396"/>
                <a:gd name="T40" fmla="*/ 1 w 695"/>
                <a:gd name="T41" fmla="*/ 0 h 396"/>
                <a:gd name="T42" fmla="*/ 1 w 695"/>
                <a:gd name="T43" fmla="*/ 0 h 396"/>
                <a:gd name="T44" fmla="*/ 1 w 695"/>
                <a:gd name="T45" fmla="*/ 0 h 396"/>
                <a:gd name="T46" fmla="*/ 1 w 695"/>
                <a:gd name="T47" fmla="*/ 0 h 396"/>
                <a:gd name="T48" fmla="*/ 1 w 695"/>
                <a:gd name="T49" fmla="*/ 0 h 396"/>
                <a:gd name="T50" fmla="*/ 1 w 695"/>
                <a:gd name="T51" fmla="*/ 0 h 396"/>
                <a:gd name="T52" fmla="*/ 1 w 695"/>
                <a:gd name="T53" fmla="*/ 0 h 396"/>
                <a:gd name="T54" fmla="*/ 1 w 695"/>
                <a:gd name="T55" fmla="*/ 0 h 396"/>
                <a:gd name="T56" fmla="*/ 1 w 695"/>
                <a:gd name="T57" fmla="*/ 0 h 396"/>
                <a:gd name="T58" fmla="*/ 0 w 695"/>
                <a:gd name="T59" fmla="*/ 0 h 396"/>
                <a:gd name="T60" fmla="*/ 0 w 695"/>
                <a:gd name="T61" fmla="*/ 0 h 396"/>
                <a:gd name="T62" fmla="*/ 0 w 695"/>
                <a:gd name="T63" fmla="*/ 0 h 3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5"/>
                <a:gd name="T97" fmla="*/ 0 h 396"/>
                <a:gd name="T98" fmla="*/ 695 w 695"/>
                <a:gd name="T99" fmla="*/ 396 h 3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5" h="396">
                  <a:moveTo>
                    <a:pt x="348" y="396"/>
                  </a:moveTo>
                  <a:lnTo>
                    <a:pt x="320" y="395"/>
                  </a:lnTo>
                  <a:lnTo>
                    <a:pt x="293" y="391"/>
                  </a:lnTo>
                  <a:lnTo>
                    <a:pt x="265" y="385"/>
                  </a:lnTo>
                  <a:lnTo>
                    <a:pt x="239" y="378"/>
                  </a:lnTo>
                  <a:lnTo>
                    <a:pt x="212" y="368"/>
                  </a:lnTo>
                  <a:lnTo>
                    <a:pt x="187" y="358"/>
                  </a:lnTo>
                  <a:lnTo>
                    <a:pt x="163" y="345"/>
                  </a:lnTo>
                  <a:lnTo>
                    <a:pt x="139" y="331"/>
                  </a:lnTo>
                  <a:lnTo>
                    <a:pt x="118" y="316"/>
                  </a:lnTo>
                  <a:lnTo>
                    <a:pt x="96" y="300"/>
                  </a:lnTo>
                  <a:lnTo>
                    <a:pt x="76" y="283"/>
                  </a:lnTo>
                  <a:lnTo>
                    <a:pt x="58" y="265"/>
                  </a:lnTo>
                  <a:lnTo>
                    <a:pt x="42" y="247"/>
                  </a:lnTo>
                  <a:lnTo>
                    <a:pt x="25" y="229"/>
                  </a:lnTo>
                  <a:lnTo>
                    <a:pt x="12" y="210"/>
                  </a:lnTo>
                  <a:lnTo>
                    <a:pt x="0" y="191"/>
                  </a:lnTo>
                  <a:lnTo>
                    <a:pt x="12" y="172"/>
                  </a:lnTo>
                  <a:lnTo>
                    <a:pt x="24" y="155"/>
                  </a:lnTo>
                  <a:lnTo>
                    <a:pt x="39" y="138"/>
                  </a:lnTo>
                  <a:lnTo>
                    <a:pt x="56" y="120"/>
                  </a:lnTo>
                  <a:lnTo>
                    <a:pt x="74" y="104"/>
                  </a:lnTo>
                  <a:lnTo>
                    <a:pt x="93" y="88"/>
                  </a:lnTo>
                  <a:lnTo>
                    <a:pt x="114" y="73"/>
                  </a:lnTo>
                  <a:lnTo>
                    <a:pt x="136" y="59"/>
                  </a:lnTo>
                  <a:lnTo>
                    <a:pt x="159" y="46"/>
                  </a:lnTo>
                  <a:lnTo>
                    <a:pt x="183" y="35"/>
                  </a:lnTo>
                  <a:lnTo>
                    <a:pt x="209" y="25"/>
                  </a:lnTo>
                  <a:lnTo>
                    <a:pt x="235" y="16"/>
                  </a:lnTo>
                  <a:lnTo>
                    <a:pt x="262" y="10"/>
                  </a:lnTo>
                  <a:lnTo>
                    <a:pt x="290" y="5"/>
                  </a:lnTo>
                  <a:lnTo>
                    <a:pt x="319" y="1"/>
                  </a:lnTo>
                  <a:lnTo>
                    <a:pt x="348" y="0"/>
                  </a:lnTo>
                  <a:lnTo>
                    <a:pt x="377" y="1"/>
                  </a:lnTo>
                  <a:lnTo>
                    <a:pt x="406" y="5"/>
                  </a:lnTo>
                  <a:lnTo>
                    <a:pt x="433" y="10"/>
                  </a:lnTo>
                  <a:lnTo>
                    <a:pt x="460" y="16"/>
                  </a:lnTo>
                  <a:lnTo>
                    <a:pt x="486" y="25"/>
                  </a:lnTo>
                  <a:lnTo>
                    <a:pt x="512" y="35"/>
                  </a:lnTo>
                  <a:lnTo>
                    <a:pt x="536" y="46"/>
                  </a:lnTo>
                  <a:lnTo>
                    <a:pt x="559" y="59"/>
                  </a:lnTo>
                  <a:lnTo>
                    <a:pt x="581" y="73"/>
                  </a:lnTo>
                  <a:lnTo>
                    <a:pt x="602" y="88"/>
                  </a:lnTo>
                  <a:lnTo>
                    <a:pt x="621" y="104"/>
                  </a:lnTo>
                  <a:lnTo>
                    <a:pt x="639" y="120"/>
                  </a:lnTo>
                  <a:lnTo>
                    <a:pt x="656" y="138"/>
                  </a:lnTo>
                  <a:lnTo>
                    <a:pt x="671" y="155"/>
                  </a:lnTo>
                  <a:lnTo>
                    <a:pt x="684" y="172"/>
                  </a:lnTo>
                  <a:lnTo>
                    <a:pt x="695" y="191"/>
                  </a:lnTo>
                  <a:lnTo>
                    <a:pt x="684" y="210"/>
                  </a:lnTo>
                  <a:lnTo>
                    <a:pt x="670" y="229"/>
                  </a:lnTo>
                  <a:lnTo>
                    <a:pt x="654" y="247"/>
                  </a:lnTo>
                  <a:lnTo>
                    <a:pt x="637" y="265"/>
                  </a:lnTo>
                  <a:lnTo>
                    <a:pt x="619" y="283"/>
                  </a:lnTo>
                  <a:lnTo>
                    <a:pt x="599" y="300"/>
                  </a:lnTo>
                  <a:lnTo>
                    <a:pt x="578" y="316"/>
                  </a:lnTo>
                  <a:lnTo>
                    <a:pt x="556" y="331"/>
                  </a:lnTo>
                  <a:lnTo>
                    <a:pt x="533" y="345"/>
                  </a:lnTo>
                  <a:lnTo>
                    <a:pt x="508" y="358"/>
                  </a:lnTo>
                  <a:lnTo>
                    <a:pt x="483" y="368"/>
                  </a:lnTo>
                  <a:lnTo>
                    <a:pt x="458" y="378"/>
                  </a:lnTo>
                  <a:lnTo>
                    <a:pt x="431" y="385"/>
                  </a:lnTo>
                  <a:lnTo>
                    <a:pt x="403" y="391"/>
                  </a:lnTo>
                  <a:lnTo>
                    <a:pt x="376" y="395"/>
                  </a:lnTo>
                  <a:lnTo>
                    <a:pt x="348" y="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2" name="Freeform 460">
              <a:extLst>
                <a:ext uri="{FF2B5EF4-FFF2-40B4-BE49-F238E27FC236}">
                  <a16:creationId xmlns:a16="http://schemas.microsoft.com/office/drawing/2014/main" id="{485009E8-C9FF-4A1C-942C-5E348B88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3602"/>
              <a:ext cx="167" cy="167"/>
            </a:xfrm>
            <a:custGeom>
              <a:avLst/>
              <a:gdLst>
                <a:gd name="T0" fmla="*/ 0 w 335"/>
                <a:gd name="T1" fmla="*/ 0 h 336"/>
                <a:gd name="T2" fmla="*/ 0 w 335"/>
                <a:gd name="T3" fmla="*/ 0 h 336"/>
                <a:gd name="T4" fmla="*/ 0 w 335"/>
                <a:gd name="T5" fmla="*/ 0 h 336"/>
                <a:gd name="T6" fmla="*/ 0 w 335"/>
                <a:gd name="T7" fmla="*/ 0 h 336"/>
                <a:gd name="T8" fmla="*/ 0 w 335"/>
                <a:gd name="T9" fmla="*/ 0 h 336"/>
                <a:gd name="T10" fmla="*/ 0 w 335"/>
                <a:gd name="T11" fmla="*/ 0 h 336"/>
                <a:gd name="T12" fmla="*/ 0 w 335"/>
                <a:gd name="T13" fmla="*/ 0 h 336"/>
                <a:gd name="T14" fmla="*/ 0 w 335"/>
                <a:gd name="T15" fmla="*/ 0 h 336"/>
                <a:gd name="T16" fmla="*/ 0 w 335"/>
                <a:gd name="T17" fmla="*/ 0 h 336"/>
                <a:gd name="T18" fmla="*/ 0 w 335"/>
                <a:gd name="T19" fmla="*/ 0 h 336"/>
                <a:gd name="T20" fmla="*/ 0 w 335"/>
                <a:gd name="T21" fmla="*/ 0 h 336"/>
                <a:gd name="T22" fmla="*/ 0 w 335"/>
                <a:gd name="T23" fmla="*/ 0 h 336"/>
                <a:gd name="T24" fmla="*/ 0 w 335"/>
                <a:gd name="T25" fmla="*/ 0 h 336"/>
                <a:gd name="T26" fmla="*/ 0 w 335"/>
                <a:gd name="T27" fmla="*/ 0 h 336"/>
                <a:gd name="T28" fmla="*/ 0 w 335"/>
                <a:gd name="T29" fmla="*/ 0 h 336"/>
                <a:gd name="T30" fmla="*/ 0 w 335"/>
                <a:gd name="T31" fmla="*/ 0 h 336"/>
                <a:gd name="T32" fmla="*/ 0 w 335"/>
                <a:gd name="T33" fmla="*/ 0 h 336"/>
                <a:gd name="T34" fmla="*/ 0 w 335"/>
                <a:gd name="T35" fmla="*/ 0 h 336"/>
                <a:gd name="T36" fmla="*/ 0 w 335"/>
                <a:gd name="T37" fmla="*/ 0 h 336"/>
                <a:gd name="T38" fmla="*/ 0 w 335"/>
                <a:gd name="T39" fmla="*/ 0 h 336"/>
                <a:gd name="T40" fmla="*/ 0 w 335"/>
                <a:gd name="T41" fmla="*/ 0 h 336"/>
                <a:gd name="T42" fmla="*/ 0 w 335"/>
                <a:gd name="T43" fmla="*/ 0 h 336"/>
                <a:gd name="T44" fmla="*/ 0 w 335"/>
                <a:gd name="T45" fmla="*/ 0 h 336"/>
                <a:gd name="T46" fmla="*/ 0 w 335"/>
                <a:gd name="T47" fmla="*/ 0 h 336"/>
                <a:gd name="T48" fmla="*/ 0 w 335"/>
                <a:gd name="T49" fmla="*/ 0 h 336"/>
                <a:gd name="T50" fmla="*/ 0 w 335"/>
                <a:gd name="T51" fmla="*/ 0 h 336"/>
                <a:gd name="T52" fmla="*/ 0 w 335"/>
                <a:gd name="T53" fmla="*/ 0 h 336"/>
                <a:gd name="T54" fmla="*/ 0 w 335"/>
                <a:gd name="T55" fmla="*/ 0 h 336"/>
                <a:gd name="T56" fmla="*/ 0 w 335"/>
                <a:gd name="T57" fmla="*/ 0 h 336"/>
                <a:gd name="T58" fmla="*/ 0 w 335"/>
                <a:gd name="T59" fmla="*/ 0 h 336"/>
                <a:gd name="T60" fmla="*/ 0 w 335"/>
                <a:gd name="T61" fmla="*/ 0 h 336"/>
                <a:gd name="T62" fmla="*/ 0 w 335"/>
                <a:gd name="T63" fmla="*/ 0 h 336"/>
                <a:gd name="T64" fmla="*/ 0 w 335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6"/>
                <a:gd name="T101" fmla="*/ 335 w 335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6">
                  <a:moveTo>
                    <a:pt x="168" y="336"/>
                  </a:moveTo>
                  <a:lnTo>
                    <a:pt x="202" y="332"/>
                  </a:lnTo>
                  <a:lnTo>
                    <a:pt x="233" y="323"/>
                  </a:lnTo>
                  <a:lnTo>
                    <a:pt x="262" y="307"/>
                  </a:lnTo>
                  <a:lnTo>
                    <a:pt x="286" y="286"/>
                  </a:lnTo>
                  <a:lnTo>
                    <a:pt x="307" y="262"/>
                  </a:lnTo>
                  <a:lnTo>
                    <a:pt x="322" y="233"/>
                  </a:lnTo>
                  <a:lnTo>
                    <a:pt x="332" y="202"/>
                  </a:lnTo>
                  <a:lnTo>
                    <a:pt x="335" y="169"/>
                  </a:lnTo>
                  <a:lnTo>
                    <a:pt x="332" y="134"/>
                  </a:lnTo>
                  <a:lnTo>
                    <a:pt x="322" y="103"/>
                  </a:lnTo>
                  <a:lnTo>
                    <a:pt x="307" y="74"/>
                  </a:lnTo>
                  <a:lnTo>
                    <a:pt x="286" y="50"/>
                  </a:lnTo>
                  <a:lnTo>
                    <a:pt x="262" y="29"/>
                  </a:lnTo>
                  <a:lnTo>
                    <a:pt x="233" y="13"/>
                  </a:lnTo>
                  <a:lnTo>
                    <a:pt x="202" y="4"/>
                  </a:lnTo>
                  <a:lnTo>
                    <a:pt x="168" y="0"/>
                  </a:lnTo>
                  <a:lnTo>
                    <a:pt x="134" y="4"/>
                  </a:lnTo>
                  <a:lnTo>
                    <a:pt x="103" y="13"/>
                  </a:lnTo>
                  <a:lnTo>
                    <a:pt x="74" y="29"/>
                  </a:lnTo>
                  <a:lnTo>
                    <a:pt x="50" y="50"/>
                  </a:lnTo>
                  <a:lnTo>
                    <a:pt x="29" y="74"/>
                  </a:lnTo>
                  <a:lnTo>
                    <a:pt x="13" y="103"/>
                  </a:lnTo>
                  <a:lnTo>
                    <a:pt x="4" y="134"/>
                  </a:lnTo>
                  <a:lnTo>
                    <a:pt x="0" y="169"/>
                  </a:lnTo>
                  <a:lnTo>
                    <a:pt x="4" y="202"/>
                  </a:lnTo>
                  <a:lnTo>
                    <a:pt x="13" y="233"/>
                  </a:lnTo>
                  <a:lnTo>
                    <a:pt x="29" y="262"/>
                  </a:lnTo>
                  <a:lnTo>
                    <a:pt x="50" y="286"/>
                  </a:lnTo>
                  <a:lnTo>
                    <a:pt x="74" y="307"/>
                  </a:lnTo>
                  <a:lnTo>
                    <a:pt x="103" y="323"/>
                  </a:lnTo>
                  <a:lnTo>
                    <a:pt x="134" y="332"/>
                  </a:lnTo>
                  <a:lnTo>
                    <a:pt x="168" y="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3" name="Freeform 461">
              <a:extLst>
                <a:ext uri="{FF2B5EF4-FFF2-40B4-BE49-F238E27FC236}">
                  <a16:creationId xmlns:a16="http://schemas.microsoft.com/office/drawing/2014/main" id="{93551844-66C9-4413-A7D1-610C2E4DE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3652"/>
              <a:ext cx="27" cy="28"/>
            </a:xfrm>
            <a:custGeom>
              <a:avLst/>
              <a:gdLst>
                <a:gd name="T0" fmla="*/ 1 w 54"/>
                <a:gd name="T1" fmla="*/ 1 h 55"/>
                <a:gd name="T2" fmla="*/ 1 w 54"/>
                <a:gd name="T3" fmla="*/ 1 h 55"/>
                <a:gd name="T4" fmla="*/ 1 w 54"/>
                <a:gd name="T5" fmla="*/ 1 h 55"/>
                <a:gd name="T6" fmla="*/ 1 w 54"/>
                <a:gd name="T7" fmla="*/ 1 h 55"/>
                <a:gd name="T8" fmla="*/ 1 w 54"/>
                <a:gd name="T9" fmla="*/ 1 h 55"/>
                <a:gd name="T10" fmla="*/ 1 w 54"/>
                <a:gd name="T11" fmla="*/ 1 h 55"/>
                <a:gd name="T12" fmla="*/ 1 w 54"/>
                <a:gd name="T13" fmla="*/ 1 h 55"/>
                <a:gd name="T14" fmla="*/ 1 w 54"/>
                <a:gd name="T15" fmla="*/ 1 h 55"/>
                <a:gd name="T16" fmla="*/ 1 w 54"/>
                <a:gd name="T17" fmla="*/ 0 h 55"/>
                <a:gd name="T18" fmla="*/ 1 w 54"/>
                <a:gd name="T19" fmla="*/ 1 h 55"/>
                <a:gd name="T20" fmla="*/ 1 w 54"/>
                <a:gd name="T21" fmla="*/ 1 h 55"/>
                <a:gd name="T22" fmla="*/ 1 w 54"/>
                <a:gd name="T23" fmla="*/ 1 h 55"/>
                <a:gd name="T24" fmla="*/ 0 w 54"/>
                <a:gd name="T25" fmla="*/ 1 h 55"/>
                <a:gd name="T26" fmla="*/ 1 w 54"/>
                <a:gd name="T27" fmla="*/ 1 h 55"/>
                <a:gd name="T28" fmla="*/ 1 w 54"/>
                <a:gd name="T29" fmla="*/ 1 h 55"/>
                <a:gd name="T30" fmla="*/ 1 w 54"/>
                <a:gd name="T31" fmla="*/ 1 h 55"/>
                <a:gd name="T32" fmla="*/ 1 w 54"/>
                <a:gd name="T33" fmla="*/ 1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55"/>
                <a:gd name="T53" fmla="*/ 54 w 54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55">
                  <a:moveTo>
                    <a:pt x="27" y="55"/>
                  </a:moveTo>
                  <a:lnTo>
                    <a:pt x="38" y="53"/>
                  </a:lnTo>
                  <a:lnTo>
                    <a:pt x="46" y="47"/>
                  </a:lnTo>
                  <a:lnTo>
                    <a:pt x="52" y="38"/>
                  </a:lnTo>
                  <a:lnTo>
                    <a:pt x="54" y="27"/>
                  </a:lnTo>
                  <a:lnTo>
                    <a:pt x="52" y="17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2" y="38"/>
                  </a:lnTo>
                  <a:lnTo>
                    <a:pt x="8" y="47"/>
                  </a:lnTo>
                  <a:lnTo>
                    <a:pt x="17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4" name="Freeform 462">
              <a:extLst>
                <a:ext uri="{FF2B5EF4-FFF2-40B4-BE49-F238E27FC236}">
                  <a16:creationId xmlns:a16="http://schemas.microsoft.com/office/drawing/2014/main" id="{6B9D5275-BFD1-4F17-8FA2-09ACEB7A0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543"/>
              <a:ext cx="58" cy="64"/>
            </a:xfrm>
            <a:custGeom>
              <a:avLst/>
              <a:gdLst>
                <a:gd name="T0" fmla="*/ 1 w 116"/>
                <a:gd name="T1" fmla="*/ 0 h 129"/>
                <a:gd name="T2" fmla="*/ 0 w 116"/>
                <a:gd name="T3" fmla="*/ 0 h 129"/>
                <a:gd name="T4" fmla="*/ 1 w 116"/>
                <a:gd name="T5" fmla="*/ 0 h 129"/>
                <a:gd name="T6" fmla="*/ 1 w 116"/>
                <a:gd name="T7" fmla="*/ 0 h 129"/>
                <a:gd name="T8" fmla="*/ 1 w 116"/>
                <a:gd name="T9" fmla="*/ 0 h 129"/>
                <a:gd name="T10" fmla="*/ 1 w 116"/>
                <a:gd name="T11" fmla="*/ 0 h 129"/>
                <a:gd name="T12" fmla="*/ 1 w 116"/>
                <a:gd name="T13" fmla="*/ 0 h 129"/>
                <a:gd name="T14" fmla="*/ 1 w 116"/>
                <a:gd name="T15" fmla="*/ 0 h 129"/>
                <a:gd name="T16" fmla="*/ 1 w 116"/>
                <a:gd name="T17" fmla="*/ 0 h 129"/>
                <a:gd name="T18" fmla="*/ 1 w 116"/>
                <a:gd name="T19" fmla="*/ 0 h 129"/>
                <a:gd name="T20" fmla="*/ 1 w 116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129"/>
                <a:gd name="T35" fmla="*/ 116 w 116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129">
                  <a:moveTo>
                    <a:pt x="116" y="95"/>
                  </a:moveTo>
                  <a:lnTo>
                    <a:pt x="0" y="0"/>
                  </a:lnTo>
                  <a:lnTo>
                    <a:pt x="76" y="129"/>
                  </a:lnTo>
                  <a:lnTo>
                    <a:pt x="81" y="124"/>
                  </a:lnTo>
                  <a:lnTo>
                    <a:pt x="86" y="121"/>
                  </a:lnTo>
                  <a:lnTo>
                    <a:pt x="90" y="116"/>
                  </a:lnTo>
                  <a:lnTo>
                    <a:pt x="95" y="112"/>
                  </a:lnTo>
                  <a:lnTo>
                    <a:pt x="101" y="107"/>
                  </a:lnTo>
                  <a:lnTo>
                    <a:pt x="105" y="103"/>
                  </a:lnTo>
                  <a:lnTo>
                    <a:pt x="111" y="99"/>
                  </a:lnTo>
                  <a:lnTo>
                    <a:pt x="116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5" name="Freeform 463">
              <a:extLst>
                <a:ext uri="{FF2B5EF4-FFF2-40B4-BE49-F238E27FC236}">
                  <a16:creationId xmlns:a16="http://schemas.microsoft.com/office/drawing/2014/main" id="{36CB5066-302C-4A31-B3B5-160DCC359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3501"/>
              <a:ext cx="45" cy="70"/>
            </a:xfrm>
            <a:custGeom>
              <a:avLst/>
              <a:gdLst>
                <a:gd name="T0" fmla="*/ 0 w 90"/>
                <a:gd name="T1" fmla="*/ 0 h 139"/>
                <a:gd name="T2" fmla="*/ 1 w 90"/>
                <a:gd name="T3" fmla="*/ 1 h 139"/>
                <a:gd name="T4" fmla="*/ 1 w 90"/>
                <a:gd name="T5" fmla="*/ 1 h 139"/>
                <a:gd name="T6" fmla="*/ 1 w 90"/>
                <a:gd name="T7" fmla="*/ 1 h 139"/>
                <a:gd name="T8" fmla="*/ 1 w 90"/>
                <a:gd name="T9" fmla="*/ 1 h 139"/>
                <a:gd name="T10" fmla="*/ 1 w 90"/>
                <a:gd name="T11" fmla="*/ 1 h 139"/>
                <a:gd name="T12" fmla="*/ 1 w 90"/>
                <a:gd name="T13" fmla="*/ 1 h 139"/>
                <a:gd name="T14" fmla="*/ 1 w 90"/>
                <a:gd name="T15" fmla="*/ 1 h 139"/>
                <a:gd name="T16" fmla="*/ 1 w 90"/>
                <a:gd name="T17" fmla="*/ 1 h 139"/>
                <a:gd name="T18" fmla="*/ 1 w 90"/>
                <a:gd name="T19" fmla="*/ 1 h 139"/>
                <a:gd name="T20" fmla="*/ 0 w 90"/>
                <a:gd name="T21" fmla="*/ 0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39"/>
                <a:gd name="T35" fmla="*/ 90 w 90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39">
                  <a:moveTo>
                    <a:pt x="0" y="0"/>
                  </a:moveTo>
                  <a:lnTo>
                    <a:pt x="45" y="139"/>
                  </a:lnTo>
                  <a:lnTo>
                    <a:pt x="51" y="136"/>
                  </a:lnTo>
                  <a:lnTo>
                    <a:pt x="56" y="133"/>
                  </a:lnTo>
                  <a:lnTo>
                    <a:pt x="61" y="130"/>
                  </a:lnTo>
                  <a:lnTo>
                    <a:pt x="67" y="128"/>
                  </a:lnTo>
                  <a:lnTo>
                    <a:pt x="73" y="124"/>
                  </a:lnTo>
                  <a:lnTo>
                    <a:pt x="79" y="122"/>
                  </a:lnTo>
                  <a:lnTo>
                    <a:pt x="84" y="118"/>
                  </a:lnTo>
                  <a:lnTo>
                    <a:pt x="9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6" name="Freeform 464">
              <a:extLst>
                <a:ext uri="{FF2B5EF4-FFF2-40B4-BE49-F238E27FC236}">
                  <a16:creationId xmlns:a16="http://schemas.microsoft.com/office/drawing/2014/main" id="{CA57FA31-E343-4ADE-9B75-3276ACAA3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3475"/>
              <a:ext cx="29" cy="71"/>
            </a:xfrm>
            <a:custGeom>
              <a:avLst/>
              <a:gdLst>
                <a:gd name="T0" fmla="*/ 0 w 59"/>
                <a:gd name="T1" fmla="*/ 0 h 143"/>
                <a:gd name="T2" fmla="*/ 0 w 59"/>
                <a:gd name="T3" fmla="*/ 0 h 143"/>
                <a:gd name="T4" fmla="*/ 0 w 59"/>
                <a:gd name="T5" fmla="*/ 0 h 143"/>
                <a:gd name="T6" fmla="*/ 0 w 59"/>
                <a:gd name="T7" fmla="*/ 0 h 143"/>
                <a:gd name="T8" fmla="*/ 0 w 59"/>
                <a:gd name="T9" fmla="*/ 0 h 143"/>
                <a:gd name="T10" fmla="*/ 0 w 59"/>
                <a:gd name="T11" fmla="*/ 0 h 143"/>
                <a:gd name="T12" fmla="*/ 0 w 59"/>
                <a:gd name="T13" fmla="*/ 0 h 143"/>
                <a:gd name="T14" fmla="*/ 0 w 59"/>
                <a:gd name="T15" fmla="*/ 0 h 143"/>
                <a:gd name="T16" fmla="*/ 0 w 59"/>
                <a:gd name="T17" fmla="*/ 0 h 143"/>
                <a:gd name="T18" fmla="*/ 0 w 59"/>
                <a:gd name="T19" fmla="*/ 0 h 143"/>
                <a:gd name="T20" fmla="*/ 0 w 59"/>
                <a:gd name="T21" fmla="*/ 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143"/>
                <a:gd name="T35" fmla="*/ 59 w 59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143">
                  <a:moveTo>
                    <a:pt x="0" y="0"/>
                  </a:moveTo>
                  <a:lnTo>
                    <a:pt x="11" y="143"/>
                  </a:lnTo>
                  <a:lnTo>
                    <a:pt x="17" y="141"/>
                  </a:lnTo>
                  <a:lnTo>
                    <a:pt x="23" y="139"/>
                  </a:lnTo>
                  <a:lnTo>
                    <a:pt x="29" y="138"/>
                  </a:lnTo>
                  <a:lnTo>
                    <a:pt x="35" y="136"/>
                  </a:lnTo>
                  <a:lnTo>
                    <a:pt x="41" y="135"/>
                  </a:lnTo>
                  <a:lnTo>
                    <a:pt x="48" y="132"/>
                  </a:lnTo>
                  <a:lnTo>
                    <a:pt x="53" y="131"/>
                  </a:lnTo>
                  <a:lnTo>
                    <a:pt x="59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7" name="Freeform 465">
              <a:extLst>
                <a:ext uri="{FF2B5EF4-FFF2-40B4-BE49-F238E27FC236}">
                  <a16:creationId xmlns:a16="http://schemas.microsoft.com/office/drawing/2014/main" id="{508A14AD-0A13-44FD-A6D0-ACE6CB814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" y="3549"/>
              <a:ext cx="59" cy="63"/>
            </a:xfrm>
            <a:custGeom>
              <a:avLst/>
              <a:gdLst>
                <a:gd name="T0" fmla="*/ 0 w 117"/>
                <a:gd name="T1" fmla="*/ 0 h 127"/>
                <a:gd name="T2" fmla="*/ 1 w 117"/>
                <a:gd name="T3" fmla="*/ 0 h 127"/>
                <a:gd name="T4" fmla="*/ 1 w 117"/>
                <a:gd name="T5" fmla="*/ 0 h 127"/>
                <a:gd name="T6" fmla="*/ 1 w 117"/>
                <a:gd name="T7" fmla="*/ 0 h 127"/>
                <a:gd name="T8" fmla="*/ 1 w 117"/>
                <a:gd name="T9" fmla="*/ 0 h 127"/>
                <a:gd name="T10" fmla="*/ 1 w 117"/>
                <a:gd name="T11" fmla="*/ 0 h 127"/>
                <a:gd name="T12" fmla="*/ 1 w 117"/>
                <a:gd name="T13" fmla="*/ 0 h 127"/>
                <a:gd name="T14" fmla="*/ 1 w 117"/>
                <a:gd name="T15" fmla="*/ 0 h 127"/>
                <a:gd name="T16" fmla="*/ 1 w 117"/>
                <a:gd name="T17" fmla="*/ 0 h 127"/>
                <a:gd name="T18" fmla="*/ 1 w 117"/>
                <a:gd name="T19" fmla="*/ 0 h 127"/>
                <a:gd name="T20" fmla="*/ 0 w 117"/>
                <a:gd name="T21" fmla="*/ 0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"/>
                <a:gd name="T34" fmla="*/ 0 h 127"/>
                <a:gd name="T35" fmla="*/ 117 w 117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" h="127">
                  <a:moveTo>
                    <a:pt x="0" y="92"/>
                  </a:moveTo>
                  <a:lnTo>
                    <a:pt x="117" y="0"/>
                  </a:lnTo>
                  <a:lnTo>
                    <a:pt x="39" y="127"/>
                  </a:lnTo>
                  <a:lnTo>
                    <a:pt x="34" y="122"/>
                  </a:lnTo>
                  <a:lnTo>
                    <a:pt x="30" y="118"/>
                  </a:lnTo>
                  <a:lnTo>
                    <a:pt x="25" y="114"/>
                  </a:lnTo>
                  <a:lnTo>
                    <a:pt x="19" y="110"/>
                  </a:lnTo>
                  <a:lnTo>
                    <a:pt x="15" y="105"/>
                  </a:lnTo>
                  <a:lnTo>
                    <a:pt x="10" y="101"/>
                  </a:lnTo>
                  <a:lnTo>
                    <a:pt x="4" y="97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8" name="Freeform 466">
              <a:extLst>
                <a:ext uri="{FF2B5EF4-FFF2-40B4-BE49-F238E27FC236}">
                  <a16:creationId xmlns:a16="http://schemas.microsoft.com/office/drawing/2014/main" id="{70798A94-A42B-43E8-8CE9-D24376DB4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3505"/>
              <a:ext cx="46" cy="69"/>
            </a:xfrm>
            <a:custGeom>
              <a:avLst/>
              <a:gdLst>
                <a:gd name="T0" fmla="*/ 0 w 93"/>
                <a:gd name="T1" fmla="*/ 0 h 137"/>
                <a:gd name="T2" fmla="*/ 0 w 93"/>
                <a:gd name="T3" fmla="*/ 1 h 137"/>
                <a:gd name="T4" fmla="*/ 0 w 93"/>
                <a:gd name="T5" fmla="*/ 1 h 137"/>
                <a:gd name="T6" fmla="*/ 0 w 93"/>
                <a:gd name="T7" fmla="*/ 1 h 137"/>
                <a:gd name="T8" fmla="*/ 0 w 93"/>
                <a:gd name="T9" fmla="*/ 1 h 137"/>
                <a:gd name="T10" fmla="*/ 0 w 93"/>
                <a:gd name="T11" fmla="*/ 1 h 137"/>
                <a:gd name="T12" fmla="*/ 0 w 93"/>
                <a:gd name="T13" fmla="*/ 1 h 137"/>
                <a:gd name="T14" fmla="*/ 0 w 93"/>
                <a:gd name="T15" fmla="*/ 1 h 137"/>
                <a:gd name="T16" fmla="*/ 0 w 93"/>
                <a:gd name="T17" fmla="*/ 1 h 137"/>
                <a:gd name="T18" fmla="*/ 0 w 93"/>
                <a:gd name="T19" fmla="*/ 1 h 137"/>
                <a:gd name="T20" fmla="*/ 0 w 93"/>
                <a:gd name="T21" fmla="*/ 0 h 1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137"/>
                <a:gd name="T35" fmla="*/ 93 w 93"/>
                <a:gd name="T36" fmla="*/ 137 h 1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137">
                  <a:moveTo>
                    <a:pt x="93" y="0"/>
                  </a:moveTo>
                  <a:lnTo>
                    <a:pt x="45" y="137"/>
                  </a:lnTo>
                  <a:lnTo>
                    <a:pt x="40" y="134"/>
                  </a:lnTo>
                  <a:lnTo>
                    <a:pt x="34" y="131"/>
                  </a:lnTo>
                  <a:lnTo>
                    <a:pt x="28" y="128"/>
                  </a:lnTo>
                  <a:lnTo>
                    <a:pt x="23" y="124"/>
                  </a:lnTo>
                  <a:lnTo>
                    <a:pt x="18" y="122"/>
                  </a:lnTo>
                  <a:lnTo>
                    <a:pt x="12" y="119"/>
                  </a:lnTo>
                  <a:lnTo>
                    <a:pt x="6" y="116"/>
                  </a:lnTo>
                  <a:lnTo>
                    <a:pt x="0" y="11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9" name="Freeform 467">
              <a:extLst>
                <a:ext uri="{FF2B5EF4-FFF2-40B4-BE49-F238E27FC236}">
                  <a16:creationId xmlns:a16="http://schemas.microsoft.com/office/drawing/2014/main" id="{1BD912D4-81F0-419B-B010-35CACFB93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3477"/>
              <a:ext cx="31" cy="72"/>
            </a:xfrm>
            <a:custGeom>
              <a:avLst/>
              <a:gdLst>
                <a:gd name="T0" fmla="*/ 0 w 63"/>
                <a:gd name="T1" fmla="*/ 0 h 143"/>
                <a:gd name="T2" fmla="*/ 0 w 63"/>
                <a:gd name="T3" fmla="*/ 1 h 143"/>
                <a:gd name="T4" fmla="*/ 0 w 63"/>
                <a:gd name="T5" fmla="*/ 1 h 143"/>
                <a:gd name="T6" fmla="*/ 0 w 63"/>
                <a:gd name="T7" fmla="*/ 1 h 143"/>
                <a:gd name="T8" fmla="*/ 0 w 63"/>
                <a:gd name="T9" fmla="*/ 1 h 143"/>
                <a:gd name="T10" fmla="*/ 0 w 63"/>
                <a:gd name="T11" fmla="*/ 1 h 143"/>
                <a:gd name="T12" fmla="*/ 0 w 63"/>
                <a:gd name="T13" fmla="*/ 1 h 143"/>
                <a:gd name="T14" fmla="*/ 0 w 63"/>
                <a:gd name="T15" fmla="*/ 1 h 143"/>
                <a:gd name="T16" fmla="*/ 0 w 63"/>
                <a:gd name="T17" fmla="*/ 1 h 143"/>
                <a:gd name="T18" fmla="*/ 0 w 63"/>
                <a:gd name="T19" fmla="*/ 1 h 143"/>
                <a:gd name="T20" fmla="*/ 0 w 63"/>
                <a:gd name="T21" fmla="*/ 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143"/>
                <a:gd name="T35" fmla="*/ 63 w 63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143">
                  <a:moveTo>
                    <a:pt x="63" y="0"/>
                  </a:moveTo>
                  <a:lnTo>
                    <a:pt x="49" y="143"/>
                  </a:lnTo>
                  <a:lnTo>
                    <a:pt x="43" y="141"/>
                  </a:lnTo>
                  <a:lnTo>
                    <a:pt x="37" y="139"/>
                  </a:lnTo>
                  <a:lnTo>
                    <a:pt x="32" y="137"/>
                  </a:lnTo>
                  <a:lnTo>
                    <a:pt x="25" y="135"/>
                  </a:lnTo>
                  <a:lnTo>
                    <a:pt x="19" y="134"/>
                  </a:lnTo>
                  <a:lnTo>
                    <a:pt x="13" y="132"/>
                  </a:lnTo>
                  <a:lnTo>
                    <a:pt x="7" y="131"/>
                  </a:lnTo>
                  <a:lnTo>
                    <a:pt x="0" y="12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30" name="Freeform 468">
              <a:extLst>
                <a:ext uri="{FF2B5EF4-FFF2-40B4-BE49-F238E27FC236}">
                  <a16:creationId xmlns:a16="http://schemas.microsoft.com/office/drawing/2014/main" id="{A626861D-B9AE-4776-8524-091977467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3464"/>
              <a:ext cx="25" cy="72"/>
            </a:xfrm>
            <a:custGeom>
              <a:avLst/>
              <a:gdLst>
                <a:gd name="T0" fmla="*/ 1 w 50"/>
                <a:gd name="T1" fmla="*/ 1 h 143"/>
                <a:gd name="T2" fmla="*/ 1 w 50"/>
                <a:gd name="T3" fmla="*/ 0 h 143"/>
                <a:gd name="T4" fmla="*/ 0 w 50"/>
                <a:gd name="T5" fmla="*/ 1 h 143"/>
                <a:gd name="T6" fmla="*/ 1 w 50"/>
                <a:gd name="T7" fmla="*/ 1 h 143"/>
                <a:gd name="T8" fmla="*/ 1 w 50"/>
                <a:gd name="T9" fmla="*/ 1 h 143"/>
                <a:gd name="T10" fmla="*/ 1 w 50"/>
                <a:gd name="T11" fmla="*/ 1 h 143"/>
                <a:gd name="T12" fmla="*/ 1 w 50"/>
                <a:gd name="T13" fmla="*/ 1 h 143"/>
                <a:gd name="T14" fmla="*/ 1 w 50"/>
                <a:gd name="T15" fmla="*/ 1 h 143"/>
                <a:gd name="T16" fmla="*/ 1 w 50"/>
                <a:gd name="T17" fmla="*/ 1 h 143"/>
                <a:gd name="T18" fmla="*/ 1 w 50"/>
                <a:gd name="T19" fmla="*/ 1 h 143"/>
                <a:gd name="T20" fmla="*/ 1 w 50"/>
                <a:gd name="T21" fmla="*/ 1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143"/>
                <a:gd name="T35" fmla="*/ 50 w 50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143">
                  <a:moveTo>
                    <a:pt x="50" y="143"/>
                  </a:moveTo>
                  <a:lnTo>
                    <a:pt x="22" y="0"/>
                  </a:lnTo>
                  <a:lnTo>
                    <a:pt x="0" y="142"/>
                  </a:lnTo>
                  <a:lnTo>
                    <a:pt x="6" y="142"/>
                  </a:lnTo>
                  <a:lnTo>
                    <a:pt x="12" y="141"/>
                  </a:lnTo>
                  <a:lnTo>
                    <a:pt x="19" y="141"/>
                  </a:lnTo>
                  <a:lnTo>
                    <a:pt x="25" y="141"/>
                  </a:lnTo>
                  <a:lnTo>
                    <a:pt x="31" y="142"/>
                  </a:lnTo>
                  <a:lnTo>
                    <a:pt x="38" y="142"/>
                  </a:lnTo>
                  <a:lnTo>
                    <a:pt x="44" y="142"/>
                  </a:lnTo>
                  <a:lnTo>
                    <a:pt x="5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21516" name="圖片 2">
            <a:extLst>
              <a:ext uri="{FF2B5EF4-FFF2-40B4-BE49-F238E27FC236}">
                <a16:creationId xmlns:a16="http://schemas.microsoft.com/office/drawing/2014/main" id="{10CD7119-7915-4B8E-8696-8A4F1A6FC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425700"/>
            <a:ext cx="4281488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Text Box 3">
            <a:extLst>
              <a:ext uri="{FF2B5EF4-FFF2-40B4-BE49-F238E27FC236}">
                <a16:creationId xmlns:a16="http://schemas.microsoft.com/office/drawing/2014/main" id="{B15B63AA-8E86-4EB1-AA10-C25C6C7B8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頁尾版面配置區 3">
            <a:extLst>
              <a:ext uri="{FF2B5EF4-FFF2-40B4-BE49-F238E27FC236}">
                <a16:creationId xmlns:a16="http://schemas.microsoft.com/office/drawing/2014/main" id="{A5ECB98B-259E-46B2-A063-A0F2B4AA5B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8125" y="64770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ko-KR">
                <a:solidFill>
                  <a:schemeClr val="folHlink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Company Logo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9D79ABA-E1A7-40DA-BB0B-76A006528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650"/>
            <a:ext cx="7848600" cy="609600"/>
          </a:xfrm>
        </p:spPr>
        <p:txBody>
          <a:bodyPr/>
          <a:lstStyle/>
          <a:p>
            <a:pPr eaLnBrk="1" hangingPunct="1"/>
            <a:r>
              <a:rPr lang="zh-TW" altLang="en-US" sz="4000" b="0" u="sng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一、認識眼睛</a:t>
            </a:r>
            <a:endParaRPr lang="en-US" altLang="ko-KR" sz="4000" b="0" u="sng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5124" name="矩形 6">
            <a:extLst>
              <a:ext uri="{FF2B5EF4-FFF2-40B4-BE49-F238E27FC236}">
                <a16:creationId xmlns:a16="http://schemas.microsoft.com/office/drawing/2014/main" id="{E9A27469-694C-44F0-9CF6-E3CDD37A6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1454150"/>
            <a:ext cx="79533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400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眼睛是靈魂之窗，體積雖小，但構造精巧機能獨特。</a:t>
            </a:r>
            <a:endParaRPr lang="en-US" altLang="zh-TW" sz="400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5125" name="Picture 1041" descr="C:\WINDOWS\Desktop\視力保健\eye1.jpg">
            <a:extLst>
              <a:ext uri="{FF2B5EF4-FFF2-40B4-BE49-F238E27FC236}">
                <a16:creationId xmlns:a16="http://schemas.microsoft.com/office/drawing/2014/main" id="{549C11C7-F98F-4587-808E-25A8C8410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3990975"/>
            <a:ext cx="49657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3">
            <a:extLst>
              <a:ext uri="{FF2B5EF4-FFF2-40B4-BE49-F238E27FC236}">
                <a16:creationId xmlns:a16="http://schemas.microsoft.com/office/drawing/2014/main" id="{9303CE53-69C0-4136-B5D0-5DA846716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頁尾版面配置區 3">
            <a:extLst>
              <a:ext uri="{FF2B5EF4-FFF2-40B4-BE49-F238E27FC236}">
                <a16:creationId xmlns:a16="http://schemas.microsoft.com/office/drawing/2014/main" id="{783454EE-3B17-4237-BD2B-E5137F378B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ko-KR">
                <a:solidFill>
                  <a:schemeClr val="folHlink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Company Logo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529BF63-1577-40B8-8F7F-9C3236F32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650"/>
            <a:ext cx="7848600" cy="609600"/>
          </a:xfrm>
        </p:spPr>
        <p:txBody>
          <a:bodyPr/>
          <a:lstStyle/>
          <a:p>
            <a:pPr eaLnBrk="1" hangingPunct="1"/>
            <a:r>
              <a:rPr lang="zh-TW" altLang="en-US" sz="4000" b="0" u="sng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二、近視的原因</a:t>
            </a:r>
            <a:endParaRPr lang="en-US" altLang="ko-KR" sz="4000" b="0" u="sng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6148" name="Picture 4" descr="dglxasset[2]">
            <a:extLst>
              <a:ext uri="{FF2B5EF4-FFF2-40B4-BE49-F238E27FC236}">
                <a16:creationId xmlns:a16="http://schemas.microsoft.com/office/drawing/2014/main" id="{7F9AF1E8-C36C-4FD3-A5BA-27D1ED5B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119688"/>
            <a:ext cx="1849438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7D44F2-C69D-4D52-AA57-BA7837260CF3}"/>
              </a:ext>
            </a:extLst>
          </p:cNvPr>
          <p:cNvSpPr/>
          <p:nvPr/>
        </p:nvSpPr>
        <p:spPr>
          <a:xfrm>
            <a:off x="514350" y="1109663"/>
            <a:ext cx="7991475" cy="46720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4000" b="1" dirty="0">
                <a:solidFill>
                  <a:srgbClr val="8D3E17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★近視─看不清楚遠的東西。</a:t>
            </a:r>
            <a:endParaRPr lang="en-US" altLang="zh-TW" sz="4000" b="1" dirty="0">
              <a:solidFill>
                <a:srgbClr val="8D3E17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endParaRPr lang="en-US" altLang="zh-TW" sz="4000" b="1" dirty="0">
              <a:solidFill>
                <a:srgbClr val="8D3E17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277813" indent="-277813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lang="zh-TW" altLang="en-US" sz="4000" b="1" dirty="0">
                <a:solidFill>
                  <a:srgbClr val="8D3E17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★為什麼會近視呢？</a:t>
            </a:r>
            <a:endParaRPr lang="en-US" altLang="zh-TW" sz="4000" b="1" dirty="0">
              <a:solidFill>
                <a:srgbClr val="8D3E17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277813" indent="-277813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lang="zh-TW" altLang="en-US" sz="2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引起</a:t>
            </a:r>
            <a:r>
              <a:rPr lang="zh-TW" altLang="en-US" sz="2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華康中黑體"/>
              </a:rPr>
              <a:t>近視</a:t>
            </a:r>
            <a:r>
              <a:rPr lang="zh-TW" altLang="en-US" sz="2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的原因包括遺傳與生活環境等因素，而要特別注意的是「</a:t>
            </a:r>
            <a:r>
              <a:rPr lang="zh-TW" altLang="en-US" sz="2400" b="1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長</a:t>
            </a:r>
            <a:r>
              <a:rPr lang="zh-TW" altLang="en-US" sz="2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時間的近距離用眼」是近視的主要原因。</a:t>
            </a:r>
          </a:p>
          <a:p>
            <a:pPr marL="277813" indent="-277813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lang="zh-TW" altLang="en-US" sz="2400" b="1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長</a:t>
            </a:r>
            <a:r>
              <a:rPr lang="zh-TW" altLang="en-US" sz="2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時間近距離用眼如：看書、看電視、打電腦，卻又不注意姿勢、照明等。</a:t>
            </a:r>
            <a:endParaRPr lang="en-US" altLang="zh-TW" sz="24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6150" name="Text Box 3">
            <a:extLst>
              <a:ext uri="{FF2B5EF4-FFF2-40B4-BE49-F238E27FC236}">
                <a16:creationId xmlns:a16="http://schemas.microsoft.com/office/drawing/2014/main" id="{6E212F88-8260-43F1-BCBC-EA540326B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>
            <a:extLst>
              <a:ext uri="{FF2B5EF4-FFF2-40B4-BE49-F238E27FC236}">
                <a16:creationId xmlns:a16="http://schemas.microsoft.com/office/drawing/2014/main" id="{2C95CEAA-032B-41B0-8D19-E67250B8CC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pic>
        <p:nvPicPr>
          <p:cNvPr id="7171" name="Picture 4" descr="dglxasset[2]">
            <a:extLst>
              <a:ext uri="{FF2B5EF4-FFF2-40B4-BE49-F238E27FC236}">
                <a16:creationId xmlns:a16="http://schemas.microsoft.com/office/drawing/2014/main" id="{8A9F7549-A3FF-4921-BA9A-977EEDB6D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119688"/>
            <a:ext cx="1849438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矩形 6">
            <a:extLst>
              <a:ext uri="{FF2B5EF4-FFF2-40B4-BE49-F238E27FC236}">
                <a16:creationId xmlns:a16="http://schemas.microsoft.com/office/drawing/2014/main" id="{D5DEDD4D-6987-408F-8F23-AA02084B1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1109663"/>
            <a:ext cx="7991475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35000"/>
              </a:spcBef>
            </a:pPr>
            <a:r>
              <a:rPr lang="zh-TW" altLang="en-US" sz="4000" b="1">
                <a:solidFill>
                  <a:srgbClr val="8D3E17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★該怎麼做呢？</a:t>
            </a:r>
            <a:endParaRPr lang="en-US" altLang="zh-TW" sz="4000" b="1">
              <a:solidFill>
                <a:srgbClr val="8D3E17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spcBef>
                <a:spcPct val="35000"/>
              </a:spcBef>
            </a:pPr>
            <a:r>
              <a:rPr lang="zh-TW" altLang="en-US" sz="44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預防重於治療，所以要從日常生活中</a:t>
            </a:r>
            <a:r>
              <a:rPr lang="zh-TW" altLang="en-US" sz="4400" b="1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著</a:t>
            </a:r>
            <a:r>
              <a:rPr lang="zh-TW" altLang="en-US" sz="44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手。</a:t>
            </a:r>
            <a:endParaRPr lang="en-US" altLang="zh-TW" sz="4400" b="1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spcBef>
                <a:spcPct val="35000"/>
              </a:spcBef>
            </a:pPr>
            <a:r>
              <a:rPr lang="zh-TW" altLang="en-US" sz="44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減少不良的生活環境及用眼習慣非常重要。</a:t>
            </a:r>
          </a:p>
        </p:txBody>
      </p:sp>
      <p:sp>
        <p:nvSpPr>
          <p:cNvPr id="7173" name="Text Box 3">
            <a:extLst>
              <a:ext uri="{FF2B5EF4-FFF2-40B4-BE49-F238E27FC236}">
                <a16:creationId xmlns:a16="http://schemas.microsoft.com/office/drawing/2014/main" id="{07A9CB00-DC45-44B6-B85E-66FC15EBA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頁尾版面配置區 3">
            <a:extLst>
              <a:ext uri="{FF2B5EF4-FFF2-40B4-BE49-F238E27FC236}">
                <a16:creationId xmlns:a16="http://schemas.microsoft.com/office/drawing/2014/main" id="{C581DE50-DD14-4A48-9B82-BF94D0BE2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D3ADD9D-A1C9-412F-A868-E4564B3B5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163" y="214313"/>
            <a:ext cx="3914775" cy="609600"/>
          </a:xfrm>
        </p:spPr>
        <p:txBody>
          <a:bodyPr/>
          <a:lstStyle/>
          <a:p>
            <a:pPr eaLnBrk="1" hangingPunct="1"/>
            <a:r>
              <a:rPr lang="zh-TW" altLang="en-US" b="0" u="sng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三、護眼行動</a:t>
            </a:r>
          </a:p>
        </p:txBody>
      </p:sp>
      <p:pic>
        <p:nvPicPr>
          <p:cNvPr id="8196" name="Picture 133" descr="dglxasset[2]">
            <a:extLst>
              <a:ext uri="{FF2B5EF4-FFF2-40B4-BE49-F238E27FC236}">
                <a16:creationId xmlns:a16="http://schemas.microsoft.com/office/drawing/2014/main" id="{CE81BDE9-798D-4980-BF7F-B92A8807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119688"/>
            <a:ext cx="1849438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36">
            <a:extLst>
              <a:ext uri="{FF2B5EF4-FFF2-40B4-BE49-F238E27FC236}">
                <a16:creationId xmlns:a16="http://schemas.microsoft.com/office/drawing/2014/main" id="{3466DDDF-2181-4B47-9800-281A106D2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55738"/>
            <a:ext cx="83470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32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◎看電視要距離三公尺以上。</a:t>
            </a:r>
            <a:br>
              <a:rPr lang="zh-TW" altLang="en-US" sz="32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32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◎看電視或看書時，室內燈光要充足。</a:t>
            </a:r>
            <a:r>
              <a:rPr lang="zh-TW" altLang="en-US" sz="320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  <a:endParaRPr lang="zh-TW" altLang="en-US" sz="280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8198" name="Picture 144" descr="dglxasset[3]">
            <a:extLst>
              <a:ext uri="{FF2B5EF4-FFF2-40B4-BE49-F238E27FC236}">
                <a16:creationId xmlns:a16="http://schemas.microsoft.com/office/drawing/2014/main" id="{A8C6DD30-6045-4D23-B40D-9814CCCA5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4275138"/>
            <a:ext cx="188912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45" descr="dglxasset[1]">
            <a:extLst>
              <a:ext uri="{FF2B5EF4-FFF2-40B4-BE49-F238E27FC236}">
                <a16:creationId xmlns:a16="http://schemas.microsoft.com/office/drawing/2014/main" id="{35BB443C-8D79-4904-BE02-90825AF1A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437063"/>
            <a:ext cx="28209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Line 146">
            <a:extLst>
              <a:ext uri="{FF2B5EF4-FFF2-40B4-BE49-F238E27FC236}">
                <a16:creationId xmlns:a16="http://schemas.microsoft.com/office/drawing/2014/main" id="{F86BEF1D-239F-4CB8-A77D-72C7B130B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9325" y="4762500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1" name="Text Box 147">
            <a:extLst>
              <a:ext uri="{FF2B5EF4-FFF2-40B4-BE49-F238E27FC236}">
                <a16:creationId xmlns:a16="http://schemas.microsoft.com/office/drawing/2014/main" id="{AAC10604-FD5A-4AEA-8569-C057B454A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4438650"/>
            <a:ext cx="154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zh-TW" altLang="en-US" sz="1400">
                <a:solidFill>
                  <a:srgbClr val="FF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距離</a:t>
            </a:r>
            <a:r>
              <a:rPr lang="en-US" altLang="zh-TW" sz="1400">
                <a:solidFill>
                  <a:srgbClr val="FF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3</a:t>
            </a:r>
            <a:r>
              <a:rPr lang="zh-TW" altLang="en-US" sz="1400">
                <a:solidFill>
                  <a:srgbClr val="FF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公尺</a:t>
            </a:r>
          </a:p>
        </p:txBody>
      </p:sp>
      <p:pic>
        <p:nvPicPr>
          <p:cNvPr id="8202" name="Picture 148" descr="dglxasset[2]">
            <a:extLst>
              <a:ext uri="{FF2B5EF4-FFF2-40B4-BE49-F238E27FC236}">
                <a16:creationId xmlns:a16="http://schemas.microsoft.com/office/drawing/2014/main" id="{618783AD-19C1-4CEF-A548-8F522B101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848225"/>
            <a:ext cx="58261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AutoShape 149">
            <a:extLst>
              <a:ext uri="{FF2B5EF4-FFF2-40B4-BE49-F238E27FC236}">
                <a16:creationId xmlns:a16="http://schemas.microsoft.com/office/drawing/2014/main" id="{5711E96A-45C1-4D15-9E64-20BF94BC55F2}"/>
              </a:ext>
            </a:extLst>
          </p:cNvPr>
          <p:cNvSpPr>
            <a:spLocks noChangeArrowheads="1"/>
          </p:cNvSpPr>
          <p:nvPr/>
        </p:nvSpPr>
        <p:spPr bwMode="auto">
          <a:xfrm rot="743980">
            <a:off x="5681663" y="5237163"/>
            <a:ext cx="971550" cy="582612"/>
          </a:xfrm>
          <a:prstGeom prst="parallelogram">
            <a:avLst>
              <a:gd name="adj" fmla="val 104571"/>
            </a:avLst>
          </a:prstGeom>
          <a:solidFill>
            <a:srgbClr val="FFFF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8204" name="Text Box 3">
            <a:extLst>
              <a:ext uri="{FF2B5EF4-FFF2-40B4-BE49-F238E27FC236}">
                <a16:creationId xmlns:a16="http://schemas.microsoft.com/office/drawing/2014/main" id="{CDA7DC2E-841E-4B5A-9015-B3AC2593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5F14D06-FFD7-40D6-A6B7-089C99B4FEA2}"/>
              </a:ext>
            </a:extLst>
          </p:cNvPr>
          <p:cNvSpPr/>
          <p:nvPr/>
        </p:nvSpPr>
        <p:spPr>
          <a:xfrm>
            <a:off x="3897313" y="263525"/>
            <a:ext cx="454025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800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讀 書 環 境 要 注 意</a:t>
            </a:r>
            <a:endParaRPr lang="zh-TW" altLang="en-US" sz="2800" dirty="0">
              <a:solidFill>
                <a:srgbClr val="FF0066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頁尾版面配置區 3">
            <a:extLst>
              <a:ext uri="{FF2B5EF4-FFF2-40B4-BE49-F238E27FC236}">
                <a16:creationId xmlns:a16="http://schemas.microsoft.com/office/drawing/2014/main" id="{283DF088-48D0-421F-BA47-FB4B5E401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pic>
        <p:nvPicPr>
          <p:cNvPr id="9219" name="Picture 133" descr="dglxasset[2]">
            <a:extLst>
              <a:ext uri="{FF2B5EF4-FFF2-40B4-BE49-F238E27FC236}">
                <a16:creationId xmlns:a16="http://schemas.microsoft.com/office/drawing/2014/main" id="{8941B94B-FC4E-417E-929B-F8FF4C0F6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119688"/>
            <a:ext cx="1849438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36">
            <a:extLst>
              <a:ext uri="{FF2B5EF4-FFF2-40B4-BE49-F238E27FC236}">
                <a16:creationId xmlns:a16="http://schemas.microsoft.com/office/drawing/2014/main" id="{4BD08250-5D88-4337-ACA2-1A86E7C1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1208088"/>
            <a:ext cx="8934450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31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</a:t>
            </a:r>
            <a:r>
              <a:rPr lang="zh-TW" altLang="en-US" sz="3100" b="1" u="sng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每閱讀</a:t>
            </a:r>
            <a:r>
              <a:rPr lang="en-US" altLang="zh-TW" sz="3100" b="1" u="sng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30</a:t>
            </a:r>
            <a:r>
              <a:rPr lang="zh-TW" altLang="en-US" sz="3100" b="1" u="sng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分鐘休息</a:t>
            </a:r>
            <a:r>
              <a:rPr lang="en-US" altLang="zh-TW" sz="3100" b="1" u="sng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</a:t>
            </a:r>
            <a:r>
              <a:rPr lang="zh-TW" altLang="en-US" sz="3100" b="1" u="sng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分鐘</a:t>
            </a:r>
            <a:r>
              <a:rPr lang="en-US" altLang="zh-TW" sz="31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〈3010〉</a:t>
            </a:r>
            <a:br>
              <a:rPr lang="en-US" altLang="zh-TW" sz="31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31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</a:t>
            </a:r>
            <a:r>
              <a:rPr lang="zh-TW" altLang="en-US" sz="31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看書姿勢要坐正，不可彎腰駝背或趴在桌上。</a:t>
            </a:r>
            <a:br>
              <a:rPr lang="zh-TW" altLang="en-US" sz="31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31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◎寫字握筆要正確，頭不可歪一邊。</a:t>
            </a:r>
            <a:endParaRPr lang="zh-TW" altLang="en-US" sz="310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9221" name="Picture 10" descr="http://health99.doh.gov.tw/PreciousImg/20071214-4.JPG">
            <a:extLst>
              <a:ext uri="{FF2B5EF4-FFF2-40B4-BE49-F238E27FC236}">
                <a16:creationId xmlns:a16="http://schemas.microsoft.com/office/drawing/2014/main" id="{24FB1005-1D1A-4A55-BF14-4402D71E8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46638"/>
            <a:ext cx="19431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C:\Users\Emily\AppData\Local\Microsoft\Windows\Temporary Internet Files\Content.IE5\908ANGO8\MC900427179[2].wmf">
            <a:extLst>
              <a:ext uri="{FF2B5EF4-FFF2-40B4-BE49-F238E27FC236}">
                <a16:creationId xmlns:a16="http://schemas.microsoft.com/office/drawing/2014/main" id="{B82FDD88-D8F4-432B-84CB-CDD989FCB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5005388"/>
            <a:ext cx="1557337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C:\Users\Emily\AppData\Local\Microsoft\Windows\Temporary Internet Files\Content.IE5\44IT0GXX\MC900418874[1].wmf">
            <a:extLst>
              <a:ext uri="{FF2B5EF4-FFF2-40B4-BE49-F238E27FC236}">
                <a16:creationId xmlns:a16="http://schemas.microsoft.com/office/drawing/2014/main" id="{72A3A1A2-6D7B-41FF-8C73-FEC8E0526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87900"/>
            <a:ext cx="15430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手繪多邊形 23">
            <a:extLst>
              <a:ext uri="{FF2B5EF4-FFF2-40B4-BE49-F238E27FC236}">
                <a16:creationId xmlns:a16="http://schemas.microsoft.com/office/drawing/2014/main" id="{1F9ECB88-95CD-45A4-8143-5E2D68F4F1BF}"/>
              </a:ext>
            </a:extLst>
          </p:cNvPr>
          <p:cNvSpPr>
            <a:spLocks/>
          </p:cNvSpPr>
          <p:nvPr/>
        </p:nvSpPr>
        <p:spPr bwMode="auto">
          <a:xfrm rot="-1071095">
            <a:off x="3228975" y="5386388"/>
            <a:ext cx="909638" cy="1085850"/>
          </a:xfrm>
          <a:custGeom>
            <a:avLst/>
            <a:gdLst>
              <a:gd name="T0" fmla="*/ 0 w 923925"/>
              <a:gd name="T1" fmla="*/ 0 h 1085850"/>
              <a:gd name="T2" fmla="*/ 91116 w 923925"/>
              <a:gd name="T3" fmla="*/ 19057 h 1085850"/>
              <a:gd name="T4" fmla="*/ 107684 w 923925"/>
              <a:gd name="T5" fmla="*/ 57171 h 1085850"/>
              <a:gd name="T6" fmla="*/ 140815 w 923925"/>
              <a:gd name="T7" fmla="*/ 85756 h 1085850"/>
              <a:gd name="T8" fmla="*/ 215365 w 923925"/>
              <a:gd name="T9" fmla="*/ 171513 h 1085850"/>
              <a:gd name="T10" fmla="*/ 231932 w 923925"/>
              <a:gd name="T11" fmla="*/ 200098 h 1085850"/>
              <a:gd name="T12" fmla="*/ 298197 w 923925"/>
              <a:gd name="T13" fmla="*/ 276326 h 1085850"/>
              <a:gd name="T14" fmla="*/ 381030 w 923925"/>
              <a:gd name="T15" fmla="*/ 381140 h 1085850"/>
              <a:gd name="T16" fmla="*/ 405880 w 923925"/>
              <a:gd name="T17" fmla="*/ 400197 h 1085850"/>
              <a:gd name="T18" fmla="*/ 488714 w 923925"/>
              <a:gd name="T19" fmla="*/ 505010 h 1085850"/>
              <a:gd name="T20" fmla="*/ 505280 w 923925"/>
              <a:gd name="T21" fmla="*/ 533596 h 1085850"/>
              <a:gd name="T22" fmla="*/ 530131 w 923925"/>
              <a:gd name="T23" fmla="*/ 571710 h 1085850"/>
              <a:gd name="T24" fmla="*/ 563262 w 923925"/>
              <a:gd name="T25" fmla="*/ 628881 h 1085850"/>
              <a:gd name="T26" fmla="*/ 629527 w 923925"/>
              <a:gd name="T27" fmla="*/ 733694 h 1085850"/>
              <a:gd name="T28" fmla="*/ 637814 w 923925"/>
              <a:gd name="T29" fmla="*/ 762280 h 1085850"/>
              <a:gd name="T30" fmla="*/ 654380 w 923925"/>
              <a:gd name="T31" fmla="*/ 790865 h 1085850"/>
              <a:gd name="T32" fmla="*/ 662664 w 923925"/>
              <a:gd name="T33" fmla="*/ 819451 h 1085850"/>
              <a:gd name="T34" fmla="*/ 687512 w 923925"/>
              <a:gd name="T35" fmla="*/ 848036 h 1085850"/>
              <a:gd name="T36" fmla="*/ 728929 w 923925"/>
              <a:gd name="T37" fmla="*/ 933793 h 1085850"/>
              <a:gd name="T38" fmla="*/ 745494 w 923925"/>
              <a:gd name="T39" fmla="*/ 962378 h 1085850"/>
              <a:gd name="T40" fmla="*/ 770347 w 923925"/>
              <a:gd name="T41" fmla="*/ 1019549 h 1085850"/>
              <a:gd name="T42" fmla="*/ 778629 w 923925"/>
              <a:gd name="T43" fmla="*/ 1048135 h 1085850"/>
              <a:gd name="T44" fmla="*/ 803478 w 923925"/>
              <a:gd name="T45" fmla="*/ 1086249 h 10858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23925"/>
              <a:gd name="T70" fmla="*/ 0 h 1085850"/>
              <a:gd name="T71" fmla="*/ 923925 w 923925"/>
              <a:gd name="T72" fmla="*/ 1085850 h 108585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23925" h="1085850">
                <a:moveTo>
                  <a:pt x="0" y="0"/>
                </a:moveTo>
                <a:cubicBezTo>
                  <a:pt x="34925" y="6350"/>
                  <a:pt x="72545" y="4174"/>
                  <a:pt x="104775" y="19050"/>
                </a:cubicBezTo>
                <a:cubicBezTo>
                  <a:pt x="117667" y="25000"/>
                  <a:pt x="114584" y="46369"/>
                  <a:pt x="123825" y="57150"/>
                </a:cubicBezTo>
                <a:cubicBezTo>
                  <a:pt x="134156" y="69203"/>
                  <a:pt x="150260" y="74957"/>
                  <a:pt x="161925" y="85725"/>
                </a:cubicBezTo>
                <a:cubicBezTo>
                  <a:pt x="191619" y="113135"/>
                  <a:pt x="225234" y="137826"/>
                  <a:pt x="247650" y="171450"/>
                </a:cubicBezTo>
                <a:cubicBezTo>
                  <a:pt x="254000" y="180975"/>
                  <a:pt x="258999" y="191554"/>
                  <a:pt x="266700" y="200025"/>
                </a:cubicBezTo>
                <a:cubicBezTo>
                  <a:pt x="290863" y="226604"/>
                  <a:pt x="320460" y="248175"/>
                  <a:pt x="342900" y="276225"/>
                </a:cubicBezTo>
                <a:cubicBezTo>
                  <a:pt x="366987" y="306334"/>
                  <a:pt x="407496" y="360564"/>
                  <a:pt x="438150" y="381000"/>
                </a:cubicBezTo>
                <a:cubicBezTo>
                  <a:pt x="447675" y="387350"/>
                  <a:pt x="458169" y="392445"/>
                  <a:pt x="466725" y="400050"/>
                </a:cubicBezTo>
                <a:cubicBezTo>
                  <a:pt x="506721" y="435602"/>
                  <a:pt x="530838" y="463309"/>
                  <a:pt x="561975" y="504825"/>
                </a:cubicBezTo>
                <a:cubicBezTo>
                  <a:pt x="568844" y="513983"/>
                  <a:pt x="574371" y="524085"/>
                  <a:pt x="581025" y="533400"/>
                </a:cubicBezTo>
                <a:cubicBezTo>
                  <a:pt x="590252" y="546318"/>
                  <a:pt x="600496" y="558495"/>
                  <a:pt x="609600" y="571500"/>
                </a:cubicBezTo>
                <a:cubicBezTo>
                  <a:pt x="622730" y="590257"/>
                  <a:pt x="631511" y="612461"/>
                  <a:pt x="647700" y="628650"/>
                </a:cubicBezTo>
                <a:cubicBezTo>
                  <a:pt x="690559" y="671509"/>
                  <a:pt x="684470" y="661136"/>
                  <a:pt x="723900" y="733425"/>
                </a:cubicBezTo>
                <a:cubicBezTo>
                  <a:pt x="728708" y="742239"/>
                  <a:pt x="728935" y="753020"/>
                  <a:pt x="733425" y="762000"/>
                </a:cubicBezTo>
                <a:cubicBezTo>
                  <a:pt x="738545" y="772239"/>
                  <a:pt x="747355" y="780336"/>
                  <a:pt x="752475" y="790575"/>
                </a:cubicBezTo>
                <a:cubicBezTo>
                  <a:pt x="756965" y="799555"/>
                  <a:pt x="756431" y="810796"/>
                  <a:pt x="762000" y="819150"/>
                </a:cubicBezTo>
                <a:cubicBezTo>
                  <a:pt x="769472" y="830358"/>
                  <a:pt x="781050" y="838200"/>
                  <a:pt x="790575" y="847725"/>
                </a:cubicBezTo>
                <a:cubicBezTo>
                  <a:pt x="807340" y="898020"/>
                  <a:pt x="794531" y="867946"/>
                  <a:pt x="838200" y="933450"/>
                </a:cubicBezTo>
                <a:cubicBezTo>
                  <a:pt x="844550" y="942975"/>
                  <a:pt x="853630" y="951165"/>
                  <a:pt x="857250" y="962025"/>
                </a:cubicBezTo>
                <a:cubicBezTo>
                  <a:pt x="881191" y="1033849"/>
                  <a:pt x="848896" y="945317"/>
                  <a:pt x="885825" y="1019175"/>
                </a:cubicBezTo>
                <a:cubicBezTo>
                  <a:pt x="890315" y="1028155"/>
                  <a:pt x="890860" y="1038770"/>
                  <a:pt x="895350" y="1047750"/>
                </a:cubicBezTo>
                <a:cubicBezTo>
                  <a:pt x="906120" y="1069291"/>
                  <a:pt x="910530" y="1072455"/>
                  <a:pt x="923925" y="1085850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25" name="手繪多邊形 24">
            <a:extLst>
              <a:ext uri="{FF2B5EF4-FFF2-40B4-BE49-F238E27FC236}">
                <a16:creationId xmlns:a16="http://schemas.microsoft.com/office/drawing/2014/main" id="{A270C87B-3D97-47DD-8550-9182AEA2023E}"/>
              </a:ext>
            </a:extLst>
          </p:cNvPr>
          <p:cNvSpPr>
            <a:spLocks/>
          </p:cNvSpPr>
          <p:nvPr/>
        </p:nvSpPr>
        <p:spPr bwMode="auto">
          <a:xfrm rot="-4840087">
            <a:off x="3303587" y="5367338"/>
            <a:ext cx="911225" cy="1085850"/>
          </a:xfrm>
          <a:custGeom>
            <a:avLst/>
            <a:gdLst>
              <a:gd name="T0" fmla="*/ 0 w 923925"/>
              <a:gd name="T1" fmla="*/ 0 h 1085850"/>
              <a:gd name="T2" fmla="*/ 92395 w 923925"/>
              <a:gd name="T3" fmla="*/ 19057 h 1085850"/>
              <a:gd name="T4" fmla="*/ 109194 w 923925"/>
              <a:gd name="T5" fmla="*/ 57171 h 1085850"/>
              <a:gd name="T6" fmla="*/ 142793 w 923925"/>
              <a:gd name="T7" fmla="*/ 85756 h 1085850"/>
              <a:gd name="T8" fmla="*/ 218390 w 923925"/>
              <a:gd name="T9" fmla="*/ 171513 h 1085850"/>
              <a:gd name="T10" fmla="*/ 235189 w 923925"/>
              <a:gd name="T11" fmla="*/ 200098 h 1085850"/>
              <a:gd name="T12" fmla="*/ 302387 w 923925"/>
              <a:gd name="T13" fmla="*/ 276326 h 1085850"/>
              <a:gd name="T14" fmla="*/ 386383 w 923925"/>
              <a:gd name="T15" fmla="*/ 381140 h 1085850"/>
              <a:gd name="T16" fmla="*/ 411581 w 923925"/>
              <a:gd name="T17" fmla="*/ 400197 h 1085850"/>
              <a:gd name="T18" fmla="*/ 495576 w 923925"/>
              <a:gd name="T19" fmla="*/ 505010 h 1085850"/>
              <a:gd name="T20" fmla="*/ 512375 w 923925"/>
              <a:gd name="T21" fmla="*/ 533596 h 1085850"/>
              <a:gd name="T22" fmla="*/ 537575 w 923925"/>
              <a:gd name="T23" fmla="*/ 571710 h 1085850"/>
              <a:gd name="T24" fmla="*/ 571172 w 923925"/>
              <a:gd name="T25" fmla="*/ 628881 h 1085850"/>
              <a:gd name="T26" fmla="*/ 638369 w 923925"/>
              <a:gd name="T27" fmla="*/ 733694 h 1085850"/>
              <a:gd name="T28" fmla="*/ 646771 w 923925"/>
              <a:gd name="T29" fmla="*/ 762280 h 1085850"/>
              <a:gd name="T30" fmla="*/ 663570 w 923925"/>
              <a:gd name="T31" fmla="*/ 790865 h 1085850"/>
              <a:gd name="T32" fmla="*/ 671970 w 923925"/>
              <a:gd name="T33" fmla="*/ 819451 h 1085850"/>
              <a:gd name="T34" fmla="*/ 697166 w 923925"/>
              <a:gd name="T35" fmla="*/ 848036 h 1085850"/>
              <a:gd name="T36" fmla="*/ 739165 w 923925"/>
              <a:gd name="T37" fmla="*/ 933793 h 1085850"/>
              <a:gd name="T38" fmla="*/ 755964 w 923925"/>
              <a:gd name="T39" fmla="*/ 962378 h 1085850"/>
              <a:gd name="T40" fmla="*/ 781164 w 923925"/>
              <a:gd name="T41" fmla="*/ 1019549 h 1085850"/>
              <a:gd name="T42" fmla="*/ 789563 w 923925"/>
              <a:gd name="T43" fmla="*/ 1048135 h 1085850"/>
              <a:gd name="T44" fmla="*/ 814761 w 923925"/>
              <a:gd name="T45" fmla="*/ 1086249 h 10858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23925"/>
              <a:gd name="T70" fmla="*/ 0 h 1085850"/>
              <a:gd name="T71" fmla="*/ 923925 w 923925"/>
              <a:gd name="T72" fmla="*/ 1085850 h 108585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23925" h="1085850">
                <a:moveTo>
                  <a:pt x="0" y="0"/>
                </a:moveTo>
                <a:cubicBezTo>
                  <a:pt x="34925" y="6350"/>
                  <a:pt x="72545" y="4174"/>
                  <a:pt x="104775" y="19050"/>
                </a:cubicBezTo>
                <a:cubicBezTo>
                  <a:pt x="117667" y="25000"/>
                  <a:pt x="114584" y="46369"/>
                  <a:pt x="123825" y="57150"/>
                </a:cubicBezTo>
                <a:cubicBezTo>
                  <a:pt x="134156" y="69203"/>
                  <a:pt x="150260" y="74957"/>
                  <a:pt x="161925" y="85725"/>
                </a:cubicBezTo>
                <a:cubicBezTo>
                  <a:pt x="191619" y="113135"/>
                  <a:pt x="225234" y="137826"/>
                  <a:pt x="247650" y="171450"/>
                </a:cubicBezTo>
                <a:cubicBezTo>
                  <a:pt x="254000" y="180975"/>
                  <a:pt x="258999" y="191554"/>
                  <a:pt x="266700" y="200025"/>
                </a:cubicBezTo>
                <a:cubicBezTo>
                  <a:pt x="290863" y="226604"/>
                  <a:pt x="320460" y="248175"/>
                  <a:pt x="342900" y="276225"/>
                </a:cubicBezTo>
                <a:cubicBezTo>
                  <a:pt x="366987" y="306334"/>
                  <a:pt x="407496" y="360564"/>
                  <a:pt x="438150" y="381000"/>
                </a:cubicBezTo>
                <a:cubicBezTo>
                  <a:pt x="447675" y="387350"/>
                  <a:pt x="458169" y="392445"/>
                  <a:pt x="466725" y="400050"/>
                </a:cubicBezTo>
                <a:cubicBezTo>
                  <a:pt x="506721" y="435602"/>
                  <a:pt x="530838" y="463309"/>
                  <a:pt x="561975" y="504825"/>
                </a:cubicBezTo>
                <a:cubicBezTo>
                  <a:pt x="568844" y="513983"/>
                  <a:pt x="574371" y="524085"/>
                  <a:pt x="581025" y="533400"/>
                </a:cubicBezTo>
                <a:cubicBezTo>
                  <a:pt x="590252" y="546318"/>
                  <a:pt x="600496" y="558495"/>
                  <a:pt x="609600" y="571500"/>
                </a:cubicBezTo>
                <a:cubicBezTo>
                  <a:pt x="622730" y="590257"/>
                  <a:pt x="631511" y="612461"/>
                  <a:pt x="647700" y="628650"/>
                </a:cubicBezTo>
                <a:cubicBezTo>
                  <a:pt x="690559" y="671509"/>
                  <a:pt x="684470" y="661136"/>
                  <a:pt x="723900" y="733425"/>
                </a:cubicBezTo>
                <a:cubicBezTo>
                  <a:pt x="728708" y="742239"/>
                  <a:pt x="728935" y="753020"/>
                  <a:pt x="733425" y="762000"/>
                </a:cubicBezTo>
                <a:cubicBezTo>
                  <a:pt x="738545" y="772239"/>
                  <a:pt x="747355" y="780336"/>
                  <a:pt x="752475" y="790575"/>
                </a:cubicBezTo>
                <a:cubicBezTo>
                  <a:pt x="756965" y="799555"/>
                  <a:pt x="756431" y="810796"/>
                  <a:pt x="762000" y="819150"/>
                </a:cubicBezTo>
                <a:cubicBezTo>
                  <a:pt x="769472" y="830358"/>
                  <a:pt x="781050" y="838200"/>
                  <a:pt x="790575" y="847725"/>
                </a:cubicBezTo>
                <a:cubicBezTo>
                  <a:pt x="807340" y="898020"/>
                  <a:pt x="794531" y="867946"/>
                  <a:pt x="838200" y="933450"/>
                </a:cubicBezTo>
                <a:cubicBezTo>
                  <a:pt x="844550" y="942975"/>
                  <a:pt x="853630" y="951165"/>
                  <a:pt x="857250" y="962025"/>
                </a:cubicBezTo>
                <a:cubicBezTo>
                  <a:pt x="881191" y="1033849"/>
                  <a:pt x="848896" y="945317"/>
                  <a:pt x="885825" y="1019175"/>
                </a:cubicBezTo>
                <a:cubicBezTo>
                  <a:pt x="890315" y="1028155"/>
                  <a:pt x="890860" y="1038770"/>
                  <a:pt x="895350" y="1047750"/>
                </a:cubicBezTo>
                <a:cubicBezTo>
                  <a:pt x="906120" y="1069291"/>
                  <a:pt x="910530" y="1072455"/>
                  <a:pt x="923925" y="1085850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26" name="Text Box 3">
            <a:extLst>
              <a:ext uri="{FF2B5EF4-FFF2-40B4-BE49-F238E27FC236}">
                <a16:creationId xmlns:a16="http://schemas.microsoft.com/office/drawing/2014/main" id="{4386B3CF-42E7-42A6-A97E-DD7A624FC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5A2A0A7-938E-4B8F-B7F3-D59D04F76672}"/>
              </a:ext>
            </a:extLst>
          </p:cNvPr>
          <p:cNvSpPr/>
          <p:nvPr/>
        </p:nvSpPr>
        <p:spPr>
          <a:xfrm>
            <a:off x="4144963" y="280988"/>
            <a:ext cx="4541837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800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閱 讀 習 慣 要 養 成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059BA646-0C8A-4A03-98B9-4B518161F721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57163" y="214313"/>
            <a:ext cx="3914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b="0" u="sng" ker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三、護眼行動</a:t>
            </a:r>
            <a:endParaRPr lang="zh-TW" altLang="en-US" b="0" u="sng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頁尾版面配置區 3">
            <a:extLst>
              <a:ext uri="{FF2B5EF4-FFF2-40B4-BE49-F238E27FC236}">
                <a16:creationId xmlns:a16="http://schemas.microsoft.com/office/drawing/2014/main" id="{283DF088-48D0-421F-BA47-FB4B5E401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pic>
        <p:nvPicPr>
          <p:cNvPr id="10243" name="Picture 133" descr="dglxasset[2]">
            <a:extLst>
              <a:ext uri="{FF2B5EF4-FFF2-40B4-BE49-F238E27FC236}">
                <a16:creationId xmlns:a16="http://schemas.microsoft.com/office/drawing/2014/main" id="{411599D4-5BF7-499F-B84A-EA61D28C6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119688"/>
            <a:ext cx="1849438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36">
            <a:extLst>
              <a:ext uri="{FF2B5EF4-FFF2-40B4-BE49-F238E27FC236}">
                <a16:creationId xmlns:a16="http://schemas.microsoft.com/office/drawing/2014/main" id="{8F60097D-BDCA-4756-A011-FA63731DD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923925"/>
            <a:ext cx="834707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32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◎看書或寫作業，</a:t>
            </a:r>
            <a:r>
              <a:rPr lang="zh-TW" altLang="en-US" sz="32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眼睛應保持</a:t>
            </a:r>
            <a:r>
              <a:rPr lang="en-US" altLang="zh-TW" sz="32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35</a:t>
            </a:r>
            <a:r>
              <a:rPr lang="zh-TW" altLang="en-US" sz="32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公分以上的閱讀距離</a:t>
            </a:r>
            <a:r>
              <a:rPr lang="zh-TW" altLang="en-US" sz="32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en-US" altLang="zh-TW" sz="3200" b="1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◎不在行進中搖晃的車上閱讀或玩手機。 </a:t>
            </a:r>
            <a:endParaRPr lang="en-US" altLang="zh-TW" sz="3200" b="1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◎不要躺著</a:t>
            </a:r>
            <a:r>
              <a:rPr lang="zh-TW" altLang="en-US" sz="24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（趴著）</a:t>
            </a:r>
            <a:r>
              <a:rPr lang="zh-TW" altLang="en-US" sz="32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看書、畫圖。</a:t>
            </a:r>
            <a:endParaRPr lang="zh-TW" altLang="en-US" sz="280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10245" name="Picture 10" descr="http://health99.doh.gov.tw/PreciousImg/20071214-4.JPG">
            <a:extLst>
              <a:ext uri="{FF2B5EF4-FFF2-40B4-BE49-F238E27FC236}">
                <a16:creationId xmlns:a16="http://schemas.microsoft.com/office/drawing/2014/main" id="{BA45CE09-E341-4047-9DCC-962E6DCCF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46638"/>
            <a:ext cx="19431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C:\Users\Emily\AppData\Local\Microsoft\Windows\Temporary Internet Files\Content.IE5\908ANGO8\MC900427179[2].wmf">
            <a:extLst>
              <a:ext uri="{FF2B5EF4-FFF2-40B4-BE49-F238E27FC236}">
                <a16:creationId xmlns:a16="http://schemas.microsoft.com/office/drawing/2014/main" id="{F9949078-6B99-413F-B7C3-09D23732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5005388"/>
            <a:ext cx="1557337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 descr="C:\Users\Emily\AppData\Local\Microsoft\Windows\Temporary Internet Files\Content.IE5\44IT0GXX\MC900418874[1].wmf">
            <a:extLst>
              <a:ext uri="{FF2B5EF4-FFF2-40B4-BE49-F238E27FC236}">
                <a16:creationId xmlns:a16="http://schemas.microsoft.com/office/drawing/2014/main" id="{1CF366E2-9718-44FF-9947-86A35224C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4908550"/>
            <a:ext cx="15430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手繪多邊形 23">
            <a:extLst>
              <a:ext uri="{FF2B5EF4-FFF2-40B4-BE49-F238E27FC236}">
                <a16:creationId xmlns:a16="http://schemas.microsoft.com/office/drawing/2014/main" id="{B1B4CDDB-5D7B-4432-AE0C-E1B0FF166EAE}"/>
              </a:ext>
            </a:extLst>
          </p:cNvPr>
          <p:cNvSpPr>
            <a:spLocks/>
          </p:cNvSpPr>
          <p:nvPr/>
        </p:nvSpPr>
        <p:spPr bwMode="auto">
          <a:xfrm rot="-1071095">
            <a:off x="3228975" y="5386388"/>
            <a:ext cx="909638" cy="1085850"/>
          </a:xfrm>
          <a:custGeom>
            <a:avLst/>
            <a:gdLst>
              <a:gd name="T0" fmla="*/ 0 w 923925"/>
              <a:gd name="T1" fmla="*/ 0 h 1085850"/>
              <a:gd name="T2" fmla="*/ 91116 w 923925"/>
              <a:gd name="T3" fmla="*/ 19057 h 1085850"/>
              <a:gd name="T4" fmla="*/ 107684 w 923925"/>
              <a:gd name="T5" fmla="*/ 57171 h 1085850"/>
              <a:gd name="T6" fmla="*/ 140815 w 923925"/>
              <a:gd name="T7" fmla="*/ 85756 h 1085850"/>
              <a:gd name="T8" fmla="*/ 215365 w 923925"/>
              <a:gd name="T9" fmla="*/ 171513 h 1085850"/>
              <a:gd name="T10" fmla="*/ 231932 w 923925"/>
              <a:gd name="T11" fmla="*/ 200098 h 1085850"/>
              <a:gd name="T12" fmla="*/ 298197 w 923925"/>
              <a:gd name="T13" fmla="*/ 276326 h 1085850"/>
              <a:gd name="T14" fmla="*/ 381030 w 923925"/>
              <a:gd name="T15" fmla="*/ 381140 h 1085850"/>
              <a:gd name="T16" fmla="*/ 405880 w 923925"/>
              <a:gd name="T17" fmla="*/ 400197 h 1085850"/>
              <a:gd name="T18" fmla="*/ 488714 w 923925"/>
              <a:gd name="T19" fmla="*/ 505010 h 1085850"/>
              <a:gd name="T20" fmla="*/ 505280 w 923925"/>
              <a:gd name="T21" fmla="*/ 533596 h 1085850"/>
              <a:gd name="T22" fmla="*/ 530131 w 923925"/>
              <a:gd name="T23" fmla="*/ 571710 h 1085850"/>
              <a:gd name="T24" fmla="*/ 563262 w 923925"/>
              <a:gd name="T25" fmla="*/ 628881 h 1085850"/>
              <a:gd name="T26" fmla="*/ 629527 w 923925"/>
              <a:gd name="T27" fmla="*/ 733694 h 1085850"/>
              <a:gd name="T28" fmla="*/ 637814 w 923925"/>
              <a:gd name="T29" fmla="*/ 762280 h 1085850"/>
              <a:gd name="T30" fmla="*/ 654380 w 923925"/>
              <a:gd name="T31" fmla="*/ 790865 h 1085850"/>
              <a:gd name="T32" fmla="*/ 662664 w 923925"/>
              <a:gd name="T33" fmla="*/ 819451 h 1085850"/>
              <a:gd name="T34" fmla="*/ 687512 w 923925"/>
              <a:gd name="T35" fmla="*/ 848036 h 1085850"/>
              <a:gd name="T36" fmla="*/ 728929 w 923925"/>
              <a:gd name="T37" fmla="*/ 933793 h 1085850"/>
              <a:gd name="T38" fmla="*/ 745494 w 923925"/>
              <a:gd name="T39" fmla="*/ 962378 h 1085850"/>
              <a:gd name="T40" fmla="*/ 770347 w 923925"/>
              <a:gd name="T41" fmla="*/ 1019549 h 1085850"/>
              <a:gd name="T42" fmla="*/ 778629 w 923925"/>
              <a:gd name="T43" fmla="*/ 1048135 h 1085850"/>
              <a:gd name="T44" fmla="*/ 803478 w 923925"/>
              <a:gd name="T45" fmla="*/ 1086249 h 10858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23925"/>
              <a:gd name="T70" fmla="*/ 0 h 1085850"/>
              <a:gd name="T71" fmla="*/ 923925 w 923925"/>
              <a:gd name="T72" fmla="*/ 1085850 h 108585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23925" h="1085850">
                <a:moveTo>
                  <a:pt x="0" y="0"/>
                </a:moveTo>
                <a:cubicBezTo>
                  <a:pt x="34925" y="6350"/>
                  <a:pt x="72545" y="4174"/>
                  <a:pt x="104775" y="19050"/>
                </a:cubicBezTo>
                <a:cubicBezTo>
                  <a:pt x="117667" y="25000"/>
                  <a:pt x="114584" y="46369"/>
                  <a:pt x="123825" y="57150"/>
                </a:cubicBezTo>
                <a:cubicBezTo>
                  <a:pt x="134156" y="69203"/>
                  <a:pt x="150260" y="74957"/>
                  <a:pt x="161925" y="85725"/>
                </a:cubicBezTo>
                <a:cubicBezTo>
                  <a:pt x="191619" y="113135"/>
                  <a:pt x="225234" y="137826"/>
                  <a:pt x="247650" y="171450"/>
                </a:cubicBezTo>
                <a:cubicBezTo>
                  <a:pt x="254000" y="180975"/>
                  <a:pt x="258999" y="191554"/>
                  <a:pt x="266700" y="200025"/>
                </a:cubicBezTo>
                <a:cubicBezTo>
                  <a:pt x="290863" y="226604"/>
                  <a:pt x="320460" y="248175"/>
                  <a:pt x="342900" y="276225"/>
                </a:cubicBezTo>
                <a:cubicBezTo>
                  <a:pt x="366987" y="306334"/>
                  <a:pt x="407496" y="360564"/>
                  <a:pt x="438150" y="381000"/>
                </a:cubicBezTo>
                <a:cubicBezTo>
                  <a:pt x="447675" y="387350"/>
                  <a:pt x="458169" y="392445"/>
                  <a:pt x="466725" y="400050"/>
                </a:cubicBezTo>
                <a:cubicBezTo>
                  <a:pt x="506721" y="435602"/>
                  <a:pt x="530838" y="463309"/>
                  <a:pt x="561975" y="504825"/>
                </a:cubicBezTo>
                <a:cubicBezTo>
                  <a:pt x="568844" y="513983"/>
                  <a:pt x="574371" y="524085"/>
                  <a:pt x="581025" y="533400"/>
                </a:cubicBezTo>
                <a:cubicBezTo>
                  <a:pt x="590252" y="546318"/>
                  <a:pt x="600496" y="558495"/>
                  <a:pt x="609600" y="571500"/>
                </a:cubicBezTo>
                <a:cubicBezTo>
                  <a:pt x="622730" y="590257"/>
                  <a:pt x="631511" y="612461"/>
                  <a:pt x="647700" y="628650"/>
                </a:cubicBezTo>
                <a:cubicBezTo>
                  <a:pt x="690559" y="671509"/>
                  <a:pt x="684470" y="661136"/>
                  <a:pt x="723900" y="733425"/>
                </a:cubicBezTo>
                <a:cubicBezTo>
                  <a:pt x="728708" y="742239"/>
                  <a:pt x="728935" y="753020"/>
                  <a:pt x="733425" y="762000"/>
                </a:cubicBezTo>
                <a:cubicBezTo>
                  <a:pt x="738545" y="772239"/>
                  <a:pt x="747355" y="780336"/>
                  <a:pt x="752475" y="790575"/>
                </a:cubicBezTo>
                <a:cubicBezTo>
                  <a:pt x="756965" y="799555"/>
                  <a:pt x="756431" y="810796"/>
                  <a:pt x="762000" y="819150"/>
                </a:cubicBezTo>
                <a:cubicBezTo>
                  <a:pt x="769472" y="830358"/>
                  <a:pt x="781050" y="838200"/>
                  <a:pt x="790575" y="847725"/>
                </a:cubicBezTo>
                <a:cubicBezTo>
                  <a:pt x="807340" y="898020"/>
                  <a:pt x="794531" y="867946"/>
                  <a:pt x="838200" y="933450"/>
                </a:cubicBezTo>
                <a:cubicBezTo>
                  <a:pt x="844550" y="942975"/>
                  <a:pt x="853630" y="951165"/>
                  <a:pt x="857250" y="962025"/>
                </a:cubicBezTo>
                <a:cubicBezTo>
                  <a:pt x="881191" y="1033849"/>
                  <a:pt x="848896" y="945317"/>
                  <a:pt x="885825" y="1019175"/>
                </a:cubicBezTo>
                <a:cubicBezTo>
                  <a:pt x="890315" y="1028155"/>
                  <a:pt x="890860" y="1038770"/>
                  <a:pt x="895350" y="1047750"/>
                </a:cubicBezTo>
                <a:cubicBezTo>
                  <a:pt x="906120" y="1069291"/>
                  <a:pt x="910530" y="1072455"/>
                  <a:pt x="923925" y="1085850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9" name="手繪多邊形 24">
            <a:extLst>
              <a:ext uri="{FF2B5EF4-FFF2-40B4-BE49-F238E27FC236}">
                <a16:creationId xmlns:a16="http://schemas.microsoft.com/office/drawing/2014/main" id="{1850E521-E20E-45D4-A4FD-02DAE742BC04}"/>
              </a:ext>
            </a:extLst>
          </p:cNvPr>
          <p:cNvSpPr>
            <a:spLocks/>
          </p:cNvSpPr>
          <p:nvPr/>
        </p:nvSpPr>
        <p:spPr bwMode="auto">
          <a:xfrm rot="-4840087">
            <a:off x="3303587" y="5367338"/>
            <a:ext cx="911225" cy="1085850"/>
          </a:xfrm>
          <a:custGeom>
            <a:avLst/>
            <a:gdLst>
              <a:gd name="T0" fmla="*/ 0 w 923925"/>
              <a:gd name="T1" fmla="*/ 0 h 1085850"/>
              <a:gd name="T2" fmla="*/ 92395 w 923925"/>
              <a:gd name="T3" fmla="*/ 19057 h 1085850"/>
              <a:gd name="T4" fmla="*/ 109194 w 923925"/>
              <a:gd name="T5" fmla="*/ 57171 h 1085850"/>
              <a:gd name="T6" fmla="*/ 142793 w 923925"/>
              <a:gd name="T7" fmla="*/ 85756 h 1085850"/>
              <a:gd name="T8" fmla="*/ 218390 w 923925"/>
              <a:gd name="T9" fmla="*/ 171513 h 1085850"/>
              <a:gd name="T10" fmla="*/ 235189 w 923925"/>
              <a:gd name="T11" fmla="*/ 200098 h 1085850"/>
              <a:gd name="T12" fmla="*/ 302387 w 923925"/>
              <a:gd name="T13" fmla="*/ 276326 h 1085850"/>
              <a:gd name="T14" fmla="*/ 386383 w 923925"/>
              <a:gd name="T15" fmla="*/ 381140 h 1085850"/>
              <a:gd name="T16" fmla="*/ 411581 w 923925"/>
              <a:gd name="T17" fmla="*/ 400197 h 1085850"/>
              <a:gd name="T18" fmla="*/ 495576 w 923925"/>
              <a:gd name="T19" fmla="*/ 505010 h 1085850"/>
              <a:gd name="T20" fmla="*/ 512375 w 923925"/>
              <a:gd name="T21" fmla="*/ 533596 h 1085850"/>
              <a:gd name="T22" fmla="*/ 537575 w 923925"/>
              <a:gd name="T23" fmla="*/ 571710 h 1085850"/>
              <a:gd name="T24" fmla="*/ 571172 w 923925"/>
              <a:gd name="T25" fmla="*/ 628881 h 1085850"/>
              <a:gd name="T26" fmla="*/ 638369 w 923925"/>
              <a:gd name="T27" fmla="*/ 733694 h 1085850"/>
              <a:gd name="T28" fmla="*/ 646771 w 923925"/>
              <a:gd name="T29" fmla="*/ 762280 h 1085850"/>
              <a:gd name="T30" fmla="*/ 663570 w 923925"/>
              <a:gd name="T31" fmla="*/ 790865 h 1085850"/>
              <a:gd name="T32" fmla="*/ 671970 w 923925"/>
              <a:gd name="T33" fmla="*/ 819451 h 1085850"/>
              <a:gd name="T34" fmla="*/ 697166 w 923925"/>
              <a:gd name="T35" fmla="*/ 848036 h 1085850"/>
              <a:gd name="T36" fmla="*/ 739165 w 923925"/>
              <a:gd name="T37" fmla="*/ 933793 h 1085850"/>
              <a:gd name="T38" fmla="*/ 755964 w 923925"/>
              <a:gd name="T39" fmla="*/ 962378 h 1085850"/>
              <a:gd name="T40" fmla="*/ 781164 w 923925"/>
              <a:gd name="T41" fmla="*/ 1019549 h 1085850"/>
              <a:gd name="T42" fmla="*/ 789563 w 923925"/>
              <a:gd name="T43" fmla="*/ 1048135 h 1085850"/>
              <a:gd name="T44" fmla="*/ 814761 w 923925"/>
              <a:gd name="T45" fmla="*/ 1086249 h 10858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23925"/>
              <a:gd name="T70" fmla="*/ 0 h 1085850"/>
              <a:gd name="T71" fmla="*/ 923925 w 923925"/>
              <a:gd name="T72" fmla="*/ 1085850 h 108585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23925" h="1085850">
                <a:moveTo>
                  <a:pt x="0" y="0"/>
                </a:moveTo>
                <a:cubicBezTo>
                  <a:pt x="34925" y="6350"/>
                  <a:pt x="72545" y="4174"/>
                  <a:pt x="104775" y="19050"/>
                </a:cubicBezTo>
                <a:cubicBezTo>
                  <a:pt x="117667" y="25000"/>
                  <a:pt x="114584" y="46369"/>
                  <a:pt x="123825" y="57150"/>
                </a:cubicBezTo>
                <a:cubicBezTo>
                  <a:pt x="134156" y="69203"/>
                  <a:pt x="150260" y="74957"/>
                  <a:pt x="161925" y="85725"/>
                </a:cubicBezTo>
                <a:cubicBezTo>
                  <a:pt x="191619" y="113135"/>
                  <a:pt x="225234" y="137826"/>
                  <a:pt x="247650" y="171450"/>
                </a:cubicBezTo>
                <a:cubicBezTo>
                  <a:pt x="254000" y="180975"/>
                  <a:pt x="258999" y="191554"/>
                  <a:pt x="266700" y="200025"/>
                </a:cubicBezTo>
                <a:cubicBezTo>
                  <a:pt x="290863" y="226604"/>
                  <a:pt x="320460" y="248175"/>
                  <a:pt x="342900" y="276225"/>
                </a:cubicBezTo>
                <a:cubicBezTo>
                  <a:pt x="366987" y="306334"/>
                  <a:pt x="407496" y="360564"/>
                  <a:pt x="438150" y="381000"/>
                </a:cubicBezTo>
                <a:cubicBezTo>
                  <a:pt x="447675" y="387350"/>
                  <a:pt x="458169" y="392445"/>
                  <a:pt x="466725" y="400050"/>
                </a:cubicBezTo>
                <a:cubicBezTo>
                  <a:pt x="506721" y="435602"/>
                  <a:pt x="530838" y="463309"/>
                  <a:pt x="561975" y="504825"/>
                </a:cubicBezTo>
                <a:cubicBezTo>
                  <a:pt x="568844" y="513983"/>
                  <a:pt x="574371" y="524085"/>
                  <a:pt x="581025" y="533400"/>
                </a:cubicBezTo>
                <a:cubicBezTo>
                  <a:pt x="590252" y="546318"/>
                  <a:pt x="600496" y="558495"/>
                  <a:pt x="609600" y="571500"/>
                </a:cubicBezTo>
                <a:cubicBezTo>
                  <a:pt x="622730" y="590257"/>
                  <a:pt x="631511" y="612461"/>
                  <a:pt x="647700" y="628650"/>
                </a:cubicBezTo>
                <a:cubicBezTo>
                  <a:pt x="690559" y="671509"/>
                  <a:pt x="684470" y="661136"/>
                  <a:pt x="723900" y="733425"/>
                </a:cubicBezTo>
                <a:cubicBezTo>
                  <a:pt x="728708" y="742239"/>
                  <a:pt x="728935" y="753020"/>
                  <a:pt x="733425" y="762000"/>
                </a:cubicBezTo>
                <a:cubicBezTo>
                  <a:pt x="738545" y="772239"/>
                  <a:pt x="747355" y="780336"/>
                  <a:pt x="752475" y="790575"/>
                </a:cubicBezTo>
                <a:cubicBezTo>
                  <a:pt x="756965" y="799555"/>
                  <a:pt x="756431" y="810796"/>
                  <a:pt x="762000" y="819150"/>
                </a:cubicBezTo>
                <a:cubicBezTo>
                  <a:pt x="769472" y="830358"/>
                  <a:pt x="781050" y="838200"/>
                  <a:pt x="790575" y="847725"/>
                </a:cubicBezTo>
                <a:cubicBezTo>
                  <a:pt x="807340" y="898020"/>
                  <a:pt x="794531" y="867946"/>
                  <a:pt x="838200" y="933450"/>
                </a:cubicBezTo>
                <a:cubicBezTo>
                  <a:pt x="844550" y="942975"/>
                  <a:pt x="853630" y="951165"/>
                  <a:pt x="857250" y="962025"/>
                </a:cubicBezTo>
                <a:cubicBezTo>
                  <a:pt x="881191" y="1033849"/>
                  <a:pt x="848896" y="945317"/>
                  <a:pt x="885825" y="1019175"/>
                </a:cubicBezTo>
                <a:cubicBezTo>
                  <a:pt x="890315" y="1028155"/>
                  <a:pt x="890860" y="1038770"/>
                  <a:pt x="895350" y="1047750"/>
                </a:cubicBezTo>
                <a:cubicBezTo>
                  <a:pt x="906120" y="1069291"/>
                  <a:pt x="910530" y="1072455"/>
                  <a:pt x="923925" y="1085850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50" name="Text Box 3">
            <a:extLst>
              <a:ext uri="{FF2B5EF4-FFF2-40B4-BE49-F238E27FC236}">
                <a16:creationId xmlns:a16="http://schemas.microsoft.com/office/drawing/2014/main" id="{A1200BB7-54A9-40FE-A15D-0AD9526F1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頁尾版面配置區 3">
            <a:extLst>
              <a:ext uri="{FF2B5EF4-FFF2-40B4-BE49-F238E27FC236}">
                <a16:creationId xmlns:a16="http://schemas.microsoft.com/office/drawing/2014/main" id="{4E100756-0A77-49B3-93E3-E01477F9C0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1267" name="Rectangle 136">
            <a:extLst>
              <a:ext uri="{FF2B5EF4-FFF2-40B4-BE49-F238E27FC236}">
                <a16:creationId xmlns:a16="http://schemas.microsoft.com/office/drawing/2014/main" id="{9F56CEB2-7306-408F-B92D-AD981D7A2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176338"/>
            <a:ext cx="834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zh-TW" altLang="en-US" sz="2000">
              <a:ea typeface="新細明體" panose="02020500000000000000" pitchFamily="18" charset="-120"/>
            </a:endParaRPr>
          </a:p>
          <a:p>
            <a:endParaRPr lang="zh-TW" altLang="en-US" sz="2000">
              <a:ea typeface="新細明體" panose="02020500000000000000" pitchFamily="18" charset="-120"/>
            </a:endParaRPr>
          </a:p>
        </p:txBody>
      </p:sp>
      <p:pic>
        <p:nvPicPr>
          <p:cNvPr id="11268" name="圖片 14" descr="20071214-7.jpg">
            <a:extLst>
              <a:ext uri="{FF2B5EF4-FFF2-40B4-BE49-F238E27FC236}">
                <a16:creationId xmlns:a16="http://schemas.microsoft.com/office/drawing/2014/main" id="{538D081C-164E-4B11-9D6F-44F5D751C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3513" r="19061" b="40279"/>
          <a:stretch>
            <a:fillRect/>
          </a:stretch>
        </p:blipFill>
        <p:spPr bwMode="auto">
          <a:xfrm>
            <a:off x="552450" y="1400175"/>
            <a:ext cx="42100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圓角矩形 16">
            <a:extLst>
              <a:ext uri="{FF2B5EF4-FFF2-40B4-BE49-F238E27FC236}">
                <a16:creationId xmlns:a16="http://schemas.microsoft.com/office/drawing/2014/main" id="{9B58CEBE-4741-41B6-BD4E-AFF8A1313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1447800"/>
            <a:ext cx="1638300" cy="3905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solidFill>
                  <a:srgbClr val="CC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正確坐姿</a:t>
            </a:r>
          </a:p>
        </p:txBody>
      </p:sp>
      <p:sp>
        <p:nvSpPr>
          <p:cNvPr id="11270" name="圓角矩形 17">
            <a:extLst>
              <a:ext uri="{FF2B5EF4-FFF2-40B4-BE49-F238E27FC236}">
                <a16:creationId xmlns:a16="http://schemas.microsoft.com/office/drawing/2014/main" id="{7B7BDAFC-6F18-40E9-9184-91E2B898D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3971925"/>
            <a:ext cx="2328862" cy="3905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solidFill>
                  <a:srgbClr val="CC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正確閱讀姿勢</a:t>
            </a:r>
          </a:p>
        </p:txBody>
      </p:sp>
      <p:sp>
        <p:nvSpPr>
          <p:cNvPr id="11271" name="圓角矩形 18">
            <a:extLst>
              <a:ext uri="{FF2B5EF4-FFF2-40B4-BE49-F238E27FC236}">
                <a16:creationId xmlns:a16="http://schemas.microsoft.com/office/drawing/2014/main" id="{591A43FD-06F0-4E18-BEAF-25803576E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1438275"/>
            <a:ext cx="1638300" cy="3905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錯誤坐姿</a:t>
            </a:r>
          </a:p>
        </p:txBody>
      </p:sp>
      <p:sp>
        <p:nvSpPr>
          <p:cNvPr id="11272" name="圓角矩形 19">
            <a:extLst>
              <a:ext uri="{FF2B5EF4-FFF2-40B4-BE49-F238E27FC236}">
                <a16:creationId xmlns:a16="http://schemas.microsoft.com/office/drawing/2014/main" id="{9511332C-B2F2-4EB8-9F2A-2B6BFC621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3971925"/>
            <a:ext cx="2328863" cy="3905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錯誤閱讀姿勢</a:t>
            </a:r>
          </a:p>
        </p:txBody>
      </p:sp>
      <p:pic>
        <p:nvPicPr>
          <p:cNvPr id="11273" name="圖片 21" descr="20071214-8.jpg">
            <a:extLst>
              <a:ext uri="{FF2B5EF4-FFF2-40B4-BE49-F238E27FC236}">
                <a16:creationId xmlns:a16="http://schemas.microsoft.com/office/drawing/2014/main" id="{8DF08978-7A18-4121-8477-6CF12A750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1809750"/>
            <a:ext cx="3621087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圓角矩形 22">
            <a:extLst>
              <a:ext uri="{FF2B5EF4-FFF2-40B4-BE49-F238E27FC236}">
                <a16:creationId xmlns:a16="http://schemas.microsoft.com/office/drawing/2014/main" id="{B32670EA-5A17-442B-ADDC-30229D757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1495425"/>
            <a:ext cx="1638300" cy="3524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solidFill>
                  <a:srgbClr val="CC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正確執筆</a:t>
            </a:r>
          </a:p>
        </p:txBody>
      </p:sp>
      <p:sp>
        <p:nvSpPr>
          <p:cNvPr id="11275" name="Text Box 3">
            <a:extLst>
              <a:ext uri="{FF2B5EF4-FFF2-40B4-BE49-F238E27FC236}">
                <a16:creationId xmlns:a16="http://schemas.microsoft.com/office/drawing/2014/main" id="{72C628AF-E5F1-47C0-95C7-B8715142B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2A6019A-16A0-434E-B0E7-82370622B4C4}"/>
              </a:ext>
            </a:extLst>
          </p:cNvPr>
          <p:cNvSpPr/>
          <p:nvPr/>
        </p:nvSpPr>
        <p:spPr>
          <a:xfrm>
            <a:off x="4048125" y="300038"/>
            <a:ext cx="46386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800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執 筆 坐 姿 要 正 確 </a:t>
            </a:r>
          </a:p>
        </p:txBody>
      </p:sp>
      <p:sp>
        <p:nvSpPr>
          <p:cNvPr id="11277" name="Rectangle 2">
            <a:extLst>
              <a:ext uri="{FF2B5EF4-FFF2-40B4-BE49-F238E27FC236}">
                <a16:creationId xmlns:a16="http://schemas.microsoft.com/office/drawing/2014/main" id="{B6597BD3-AC5E-42D5-85F2-7690DDBC7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163" y="214313"/>
            <a:ext cx="3914775" cy="609600"/>
          </a:xfrm>
        </p:spPr>
        <p:txBody>
          <a:bodyPr/>
          <a:lstStyle/>
          <a:p>
            <a:pPr eaLnBrk="1" hangingPunct="1"/>
            <a:r>
              <a:rPr lang="zh-TW" altLang="en-US" b="0" u="sng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三、護眼行動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頁尾版面配置區 3">
            <a:extLst>
              <a:ext uri="{FF2B5EF4-FFF2-40B4-BE49-F238E27FC236}">
                <a16:creationId xmlns:a16="http://schemas.microsoft.com/office/drawing/2014/main" id="{4C6D7BCE-4EC0-4C34-B2BB-29CB2E0A2E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2291" name="Rectangle 136">
            <a:extLst>
              <a:ext uri="{FF2B5EF4-FFF2-40B4-BE49-F238E27FC236}">
                <a16:creationId xmlns:a16="http://schemas.microsoft.com/office/drawing/2014/main" id="{6D42D367-6F37-447E-B53D-E2DF1E8B2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992188"/>
            <a:ext cx="83470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32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◎每日進行</a:t>
            </a:r>
            <a:r>
              <a:rPr lang="zh-TW" altLang="en-US" sz="32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戶外活動</a:t>
            </a:r>
            <a:r>
              <a:rPr lang="en-US" altLang="zh-TW" sz="32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120</a:t>
            </a:r>
            <a:r>
              <a:rPr lang="zh-TW" altLang="en-US" sz="32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分鐘</a:t>
            </a:r>
            <a:r>
              <a:rPr lang="zh-TW" altLang="en-US" sz="32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 </a:t>
            </a:r>
            <a:br>
              <a:rPr lang="zh-TW" altLang="en-US" sz="32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32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◎每日睡眠</a:t>
            </a:r>
            <a:r>
              <a:rPr lang="zh-TW" altLang="en-US" sz="32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睡滿</a:t>
            </a:r>
            <a:r>
              <a:rPr lang="en-US" altLang="zh-TW" sz="32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8</a:t>
            </a:r>
            <a:r>
              <a:rPr lang="zh-TW" altLang="en-US" sz="32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小時</a:t>
            </a:r>
            <a:r>
              <a:rPr lang="zh-TW" altLang="en-US" sz="32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</a:t>
            </a:r>
            <a:r>
              <a:rPr lang="zh-TW" altLang="en-US" sz="32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低年級睡滿</a:t>
            </a:r>
            <a:r>
              <a:rPr lang="en-US" altLang="zh-TW" sz="32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9</a:t>
            </a:r>
            <a:r>
              <a:rPr lang="zh-TW" altLang="en-US" sz="32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小時</a:t>
            </a:r>
            <a:r>
              <a:rPr lang="zh-TW" altLang="en-US" sz="32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更好。</a:t>
            </a:r>
            <a:br>
              <a:rPr lang="zh-TW" altLang="en-US" sz="32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32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◎飲食要均衡，</a:t>
            </a:r>
            <a:r>
              <a:rPr lang="zh-TW" altLang="en-US" sz="32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天天</a:t>
            </a:r>
            <a:r>
              <a:rPr lang="en-US" altLang="zh-TW" sz="32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</a:t>
            </a:r>
            <a:r>
              <a:rPr lang="zh-TW" altLang="en-US" sz="3200" b="1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份蔬果</a:t>
            </a:r>
            <a:r>
              <a:rPr lang="zh-TW" altLang="en-US" sz="32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，幫眼睛補充營養。</a:t>
            </a:r>
            <a:endParaRPr lang="zh-TW" altLang="en-US" sz="320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12292" name="Picture 16" descr="C:\Users\Emily\AppData\Local\Microsoft\Windows\Temporary Internet Files\Content.IE5\LH4IV2SA\MC900295906[1].wmf">
            <a:extLst>
              <a:ext uri="{FF2B5EF4-FFF2-40B4-BE49-F238E27FC236}">
                <a16:creationId xmlns:a16="http://schemas.microsoft.com/office/drawing/2014/main" id="{38691682-F47A-4900-8193-5B345CCF3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4259263"/>
            <a:ext cx="16764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9" descr="C:\Users\Emily\AppData\Local\Microsoft\Windows\Temporary Internet Files\Content.IE5\66T82JOF\MC900420686[1].wmf">
            <a:extLst>
              <a:ext uri="{FF2B5EF4-FFF2-40B4-BE49-F238E27FC236}">
                <a16:creationId xmlns:a16="http://schemas.microsoft.com/office/drawing/2014/main" id="{1D05BBCD-A527-4D99-876B-916D002A7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37100"/>
            <a:ext cx="20034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3">
            <a:extLst>
              <a:ext uri="{FF2B5EF4-FFF2-40B4-BE49-F238E27FC236}">
                <a16:creationId xmlns:a16="http://schemas.microsoft.com/office/drawing/2014/main" id="{7DBD1629-9465-43CF-A965-EC798C9DC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39D05A1-4A43-48C7-90A0-050ACABADB50}"/>
              </a:ext>
            </a:extLst>
          </p:cNvPr>
          <p:cNvSpPr/>
          <p:nvPr/>
        </p:nvSpPr>
        <p:spPr>
          <a:xfrm>
            <a:off x="4164013" y="273050"/>
            <a:ext cx="45418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800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眼 睛 休 息 不 忘 記</a:t>
            </a:r>
          </a:p>
        </p:txBody>
      </p:sp>
      <p:sp>
        <p:nvSpPr>
          <p:cNvPr id="12296" name="Rectangle 2">
            <a:extLst>
              <a:ext uri="{FF2B5EF4-FFF2-40B4-BE49-F238E27FC236}">
                <a16:creationId xmlns:a16="http://schemas.microsoft.com/office/drawing/2014/main" id="{CFA55609-269E-4B5E-ACA1-B29E1AF5E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163" y="214313"/>
            <a:ext cx="3914775" cy="609600"/>
          </a:xfrm>
        </p:spPr>
        <p:txBody>
          <a:bodyPr/>
          <a:lstStyle/>
          <a:p>
            <a:pPr eaLnBrk="1" hangingPunct="1"/>
            <a:r>
              <a:rPr lang="zh-TW" altLang="en-US" b="0" u="sng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三、護眼行動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绿色抽象PPT模板">
  <a:themeElements>
    <a:clrScheme name="绿色抽象PPT模板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绿色抽象PPT模板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绿色抽象PPT模板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绿色抽象PPT模板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绿色抽象PPT模板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绿色抽象PPT模板</Template>
  <TotalTime>652</TotalTime>
  <Words>732</Words>
  <Application>Microsoft Office PowerPoint</Application>
  <PresentationFormat>如螢幕大小 (4:3)</PresentationFormat>
  <Paragraphs>80</Paragraphs>
  <Slides>15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9" baseType="lpstr">
      <vt:lpstr>Times New Roman</vt:lpstr>
      <vt:lpstr>Arial</vt:lpstr>
      <vt:lpstr>Verdana</vt:lpstr>
      <vt:lpstr>Wingdings</vt:lpstr>
      <vt:lpstr>Calibri</vt:lpstr>
      <vt:lpstr>新細明體</vt:lpstr>
      <vt:lpstr>Gulim</vt:lpstr>
      <vt:lpstr>書法中楷（注音一）</vt:lpstr>
      <vt:lpstr>華康中黑體</vt:lpstr>
      <vt:lpstr>書法中楷（破音二）</vt:lpstr>
      <vt:lpstr>書法中楷（破音三）</vt:lpstr>
      <vt:lpstr>YouTube Sans</vt:lpstr>
      <vt:lpstr>文鼎超黑</vt:lpstr>
      <vt:lpstr>绿色抽象PPT模板</vt:lpstr>
      <vt:lpstr>愛護自己的身體， 從『眼』開始</vt:lpstr>
      <vt:lpstr>一、認識眼睛</vt:lpstr>
      <vt:lpstr>二、近視的原因</vt:lpstr>
      <vt:lpstr>PowerPoint 簡報</vt:lpstr>
      <vt:lpstr>三、護眼行動</vt:lpstr>
      <vt:lpstr>PowerPoint 簡報</vt:lpstr>
      <vt:lpstr>PowerPoint 簡報</vt:lpstr>
      <vt:lpstr>三、護眼行動</vt:lpstr>
      <vt:lpstr>三、護眼行動</vt:lpstr>
      <vt:lpstr>三、護眼行動</vt:lpstr>
      <vt:lpstr>三、護眼行動</vt:lpstr>
      <vt:lpstr>五、相關影片</vt:lpstr>
      <vt:lpstr>PowerPoint 簡報</vt:lpstr>
      <vt:lpstr>PowerPoint 簡報</vt:lpstr>
      <vt:lpstr>向近視眼說BYE 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keke</dc:creator>
  <cp:lastModifiedBy>教學組專用電腦</cp:lastModifiedBy>
  <cp:revision>54</cp:revision>
  <dcterms:created xsi:type="dcterms:W3CDTF">2008-12-13T03:18:13Z</dcterms:created>
  <dcterms:modified xsi:type="dcterms:W3CDTF">2023-11-21T05:41:48Z</dcterms:modified>
</cp:coreProperties>
</file>