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246" autoAdjust="0"/>
  </p:normalViewPr>
  <p:slideViewPr>
    <p:cSldViewPr snapToGrid="0">
      <p:cViewPr varScale="1">
        <p:scale>
          <a:sx n="97" d="100"/>
          <a:sy n="97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E173-5F19-4D93-AA06-1595BD3E5C15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02B-3C20-4C6E-8390-2A49E94B5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9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從經開始健康喜悅</a:t>
            </a:r>
          </a:p>
          <a:p>
            <a:r>
              <a:rPr lang="en-US" altLang="zh-TW" dirty="0"/>
              <a:t>https://www.youtube.com/watch?v=oWkik1E_BTw&amp;ab_channel=%E5%8F%B0%E4%B8%AD%E5%B8%82%E8%A1%9B%E7%94%9F%E5%B1%80-%E5%81%A5%E5%BA%B7%E5%B0%8F%E8%A1%9B%E6%98%9F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702B-3C20-4C6E-8390-2A49E94B5B2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92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不分性別的文物知識，分享我們的文物故事❤️！｜台灣吧</a:t>
            </a:r>
            <a:r>
              <a:rPr lang="en-US" altLang="zh-TW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TaiwanBar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https://www.youtube.com/watch?v=HtguYZfrMDs&amp;ab_channel=TaiwanBar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702B-3C20-4C6E-8390-2A49E94B5B2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42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青春健康家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衛生棉的使用</a:t>
            </a:r>
          </a:p>
          <a:p>
            <a:r>
              <a:rPr lang="en-US" altLang="zh-TW" dirty="0"/>
              <a:t>https://www.youtube.com/watch?v=eTFNF8Rt8nQ&amp;ab_channel=%E8%A1%9B%E7%94%9F%E7%A6%8F%E5%88%A9%E9%83%A8%E5%9C%8B%E6%B0%91%E5%81%A5%E5%BA%B7%E7%BD%B2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702B-3C20-4C6E-8390-2A49E94B5B2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90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1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9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06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2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2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9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05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83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84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01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2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F6B9A0-8DA4-49EF-BF58-6999C5A33C88}" type="datetimeFigureOut">
              <a:rPr lang="zh-TW" altLang="en-US" smtClean="0"/>
              <a:t>2024/3/22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97497B-764B-4EC6-9001-FE3B7A9001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kik1E_BTw&amp;ab_channel=%E5%8F%B0%E4%B8%AD%E5%B8%82%E8%A1%9B%E7%94%9F%E5%B1%80-%E5%81%A5%E5%BA%B7%E5%B0%8F%E8%A1%9B%E6%98%9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guYZfrMDs&amp;ab_channel=TaiwanB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FNF8Rt8nQ&amp;ab_channel=%E8%A1%9B%E7%94%9F%E7%A6%8F%E5%88%A9%E9%83%A8%E5%9C%8B%E6%B0%91%E5%81%A5%E5%BA%B7%E7%BD%B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AC5768-0294-4FA4-A1F0-BB7C85C3C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976" y="-755008"/>
            <a:ext cx="8880018" cy="49159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「經」</a:t>
            </a:r>
            <a:r>
              <a:rPr lang="zh-TW" altLang="en-US" sz="9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</a:t>
            </a:r>
            <a:r>
              <a:rPr lang="zh-TW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</a:t>
            </a:r>
            <a:r>
              <a:rPr lang="zh-TW" altLang="en-US" sz="9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96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9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開始！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F34889-29A7-489A-A9DE-B41B91FF7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7262" y="5838223"/>
            <a:ext cx="4177718" cy="466622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山豐國小學務處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2024.3.22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</a:p>
        </p:txBody>
      </p:sp>
    </p:spTree>
    <p:extLst>
      <p:ext uri="{BB962C8B-B14F-4D97-AF65-F5344CB8AC3E}">
        <p14:creationId xmlns:p14="http://schemas.microsoft.com/office/powerpoint/2010/main" val="166580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C6E4CC8A-13E6-4D61-B128-FD15FA9A5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34" y="96637"/>
            <a:ext cx="10272531" cy="61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DD652FDE-3A16-46CF-9DF9-87A37A6A2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49" y="142612"/>
            <a:ext cx="10009702" cy="60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0002A9C6-A64B-4112-9181-245489A37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85" y="0"/>
            <a:ext cx="10299030" cy="61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92C0-8567-44BA-8EB2-DB9C4FF0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桃園市友善提供多元生理用品及</a:t>
            </a: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推動月經平權計畫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39B00D-ED1F-4FE8-805A-8CD7CF5E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6576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學校於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年採購並定期發放多元生理用品，在校若有臨時需求，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可以到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健康中心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領取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50000"/>
              </a:lnSpc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高年級每班</a:t>
            </a:r>
            <a:r>
              <a:rPr lang="zh-TW" altLang="zh-TW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發放一份衛生棉，請</a:t>
            </a:r>
            <a:r>
              <a:rPr lang="zh-TW" altLang="en-US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r>
              <a:rPr lang="zh-TW" altLang="zh-TW" sz="3200" b="1" u="dbl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師保管</a:t>
            </a:r>
            <a:r>
              <a:rPr lang="zh-TW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，供臨時取用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577197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</TotalTime>
  <Words>257</Words>
  <Application>Microsoft Office PowerPoint</Application>
  <PresentationFormat>寬螢幕</PresentationFormat>
  <Paragraphs>14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標楷體</vt:lpstr>
      <vt:lpstr>Calibri</vt:lpstr>
      <vt:lpstr>Calibri Light</vt:lpstr>
      <vt:lpstr>回顧</vt:lpstr>
      <vt:lpstr>「經」彩青春， 從日常開始！</vt:lpstr>
      <vt:lpstr>PowerPoint 簡報</vt:lpstr>
      <vt:lpstr>PowerPoint 簡報</vt:lpstr>
      <vt:lpstr>PowerPoint 簡報</vt:lpstr>
      <vt:lpstr>桃園市友善提供多元生理用品及 推動月經平權計畫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「經」彩青春， 從日常開始！</dc:title>
  <dc:creator>教學組專用電腦</dc:creator>
  <cp:lastModifiedBy>教學組專用電腦</cp:lastModifiedBy>
  <cp:revision>3</cp:revision>
  <dcterms:created xsi:type="dcterms:W3CDTF">2024-03-19T07:25:49Z</dcterms:created>
  <dcterms:modified xsi:type="dcterms:W3CDTF">2024-03-22T06:35:22Z</dcterms:modified>
</cp:coreProperties>
</file>