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EF0D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850" autoAdjust="0"/>
  </p:normalViewPr>
  <p:slideViewPr>
    <p:cSldViewPr snapToGrid="0">
      <p:cViewPr varScale="1">
        <p:scale>
          <a:sx n="93" d="100"/>
          <a:sy n="93" d="100"/>
        </p:scale>
        <p:origin x="12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E6A5A-1549-422F-84AA-E2CC9209254A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63EAF-A8C2-4BE1-8D10-3D6236F360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11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63EAF-A8C2-4BE1-8D10-3D6236F360D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41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健康促進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國小健康體位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EP2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｜健康密碼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85110</a:t>
            </a:r>
            <a:endParaRPr lang="en-US" altLang="zh-TW" dirty="0"/>
          </a:p>
          <a:p>
            <a:r>
              <a:rPr lang="en-US" altLang="zh-TW" dirty="0"/>
              <a:t>https://www.youtube.com/watch?v=7bxApowAHEk&amp;ab_channel=%E5%9F%BA%E9%9A%86%E6%95%99%E4%B8%BB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63EAF-A8C2-4BE1-8D10-3D6236F360D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769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111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學年健康促進學校校園主播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__85110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健康體位我最行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板橋國小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https://www.youtube.com/watch?v=0Tk7PHO0sjg&amp;ab_channel=YouTube%E6%9D%BF%E6%A9%8B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63EAF-A8C2-4BE1-8D10-3D6236F360D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462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「我的餐盤」均衡飲食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兒童篇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https://www.youtube.com/watch?v=iTvuMXWPpzs&amp;ab_channel=%E8%A1%9B%E7%94%9F%E7%A6%8F%E5%88%A9%E9%83%A8%E5%9C%8B%E6%B0%91%E5%81%A5%E5%BA%B7%E7%BD%B2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63EAF-A8C2-4BE1-8D10-3D6236F360D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7362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低年級省略這一頁</a:t>
            </a:r>
            <a:r>
              <a:rPr lang="en-US" altLang="zh-TW"/>
              <a:t>PPT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63EAF-A8C2-4BE1-8D10-3D6236F360D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3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1C98C2-9563-4C9C-8E70-58DF04864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D9C0BAE-2E0A-4448-A703-356DD311B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E2013E-2014-4CD2-9DC9-81D9202D7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5E3CAE-8DDB-453A-95E9-FD5A4E0F5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FCD059-DBA1-44AD-919D-FDCB25FA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91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2D79F4-3A43-43C1-A175-5E34A151D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CB0839F-8AD8-4385-AEDC-4F7CFFE68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9711293-51D4-4A28-B466-472665C3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5E8F3B-40EA-45AE-9149-DABD60CBD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45BE95-C340-4D44-8DB3-F69822949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72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909D3FD-62D9-4AE7-A697-18C8C0CC3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3CC52A7-9D7F-4C32-AB63-E61DB6E89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BB3C49D-F721-4112-8252-ECD979007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255B46-9EC7-4D7E-BAFA-F2949FC6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72C80B-4E3C-4C1E-8C8E-B9261656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19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4DF9F0-E38F-4EA8-A4B5-108307750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D87C99-14DD-448C-8264-61AAC032F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CA2F79-DBDF-47D0-A22A-AE3FB4AA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2D8052-5FDE-4A4E-B203-0D37D04A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82FDAE-C647-4CB4-B799-EC2D7123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44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2306CD-C6AC-4812-91FB-D4CB9206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FA4642E-3435-427D-9D3D-623F75F4C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D42823-495D-4339-9680-6C58590E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BA6E91-E845-4590-BBDE-90F76B76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FA495C-F743-42C1-A328-A88B8C65D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12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2F4C58-1EA0-4284-B4C9-CF8483EA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57B1D3-AB20-4081-973B-D6035DA3A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BE1F413-F0B8-405C-B954-0BE2A73BD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2F1FB6A-949B-446D-9DED-6241CB07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C427037-EE23-4E3C-846B-FF145727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A182231-9871-4827-884D-744C016A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246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A4F9CB-1A32-4641-9EFB-7CFAA8B1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B02D8F-2B06-4DB1-AE97-C286FBEB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5B2EC7F-1C17-430B-9871-FC95C8106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7BD93B4-142B-4159-99E4-6C1F68414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22808E0-4205-4413-8960-31C62A962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EC428BE-EF4B-4FD4-8AD6-14F3D2BC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161D1F4-CCE8-4E64-B918-89142C92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048730C-DFB0-4098-A9EA-B3CEC83C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06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E0B90B-2AC7-4297-9747-5A61FDB2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0696292-3680-4353-958C-CD1F05359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60BDD66-D49E-44C2-A0D2-E3B5E211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958BA50-7CCA-46F1-B2A1-AB20091A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10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1DBCD25-666F-48B4-B916-1F5533BAB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C7D9821-9DBA-46C1-9614-55F662F8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D7EF8B-D9DF-4C4A-9DB8-4508AA1A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43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C9A644-D683-492A-8D0E-4F769CEE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FE1A42-6BFD-4ADF-8C6A-B9838497E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ECC61A8-72EA-4D2C-9ADD-E23C2F61B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CF12B4D-F00B-4044-87A8-447E29C5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12D57E6-7653-43C6-9742-6F7B266E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355B25-E530-45DD-8B8E-69A22C38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43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CDD221-30A8-4946-9C1E-1007273E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45000B1-9711-468D-8C0D-0C9A5BAFB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71C490D-44D7-4090-A8FE-5A07D401E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3BF719A-854E-4BE9-8C6D-2CD13B4B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898D376-A62C-4701-8F16-FB25AAFD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A92950-5249-4F36-80EE-0853BA9E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09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689DAF7-1B77-40C1-A2CD-4D128919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9F8478A-BF1E-4900-8A55-A4D8B212A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045686-7D1F-482A-A5B4-D3DB6BE88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D3CE14-565B-49EB-A857-4157B491D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95074E-695D-4013-B745-0CF350C34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18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TvuMXWPpzs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bxApowAHEk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Tk7PHO0sjg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AB7400B-E4B4-455B-95FA-0AD22B5F9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81241D0-36B5-49B6-97DC-13703D0623F2}"/>
              </a:ext>
            </a:extLst>
          </p:cNvPr>
          <p:cNvSpPr/>
          <p:nvPr/>
        </p:nvSpPr>
        <p:spPr>
          <a:xfrm>
            <a:off x="1157681" y="164387"/>
            <a:ext cx="10519793" cy="6420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240ECE-9BBA-4087-8EAB-3ECD75C0EB08}"/>
              </a:ext>
            </a:extLst>
          </p:cNvPr>
          <p:cNvSpPr/>
          <p:nvPr/>
        </p:nvSpPr>
        <p:spPr>
          <a:xfrm>
            <a:off x="1155042" y="164387"/>
            <a:ext cx="10522432" cy="1722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TW" altLang="en-US" sz="8000" b="1" kern="100" dirty="0">
                <a:solidFill>
                  <a:srgbClr val="0000FF"/>
                </a:solidFill>
                <a:latin typeface="華康布丁體(P)" panose="02010600010101010101" pitchFamily="2" charset="-120"/>
                <a:ea typeface="華康布丁體(P)" panose="02010600010101010101" pitchFamily="2" charset="-120"/>
                <a:cs typeface="Times New Roman" panose="02020603050405020304" pitchFamily="18" charset="0"/>
              </a:rPr>
              <a:t>健康守則 天天</a:t>
            </a:r>
            <a:r>
              <a:rPr lang="en-US" altLang="zh-TW" sz="8000" b="1" kern="100" dirty="0">
                <a:solidFill>
                  <a:srgbClr val="FF0000"/>
                </a:solidFill>
                <a:latin typeface="華康布丁體(P)" panose="02010600010101010101" pitchFamily="2" charset="-120"/>
                <a:ea typeface="華康布丁體(P)" panose="02010600010101010101" pitchFamily="2" charset="-120"/>
                <a:cs typeface="Times New Roman" panose="02020603050405020304" pitchFamily="18" charset="0"/>
              </a:rPr>
              <a:t>85110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D968763-4E02-4110-905C-76277BD9AD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45" t="14831" r="10250" b="59401"/>
          <a:stretch/>
        </p:blipFill>
        <p:spPr>
          <a:xfrm>
            <a:off x="1658308" y="2130341"/>
            <a:ext cx="9661174" cy="44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4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AB7400B-E4B4-455B-95FA-0AD22B5F9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81241D0-36B5-49B6-97DC-13703D0623F2}"/>
              </a:ext>
            </a:extLst>
          </p:cNvPr>
          <p:cNvSpPr/>
          <p:nvPr/>
        </p:nvSpPr>
        <p:spPr>
          <a:xfrm>
            <a:off x="1157681" y="164387"/>
            <a:ext cx="10519793" cy="6420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線上媒體 3" title="「我的餐盤」均衡飲食_兒童篇">
            <a:hlinkClick r:id="" action="ppaction://media"/>
            <a:extLst>
              <a:ext uri="{FF2B5EF4-FFF2-40B4-BE49-F238E27FC236}">
                <a16:creationId xmlns:a16="http://schemas.microsoft.com/office/drawing/2014/main" id="{FC3BD278-1EB2-4CEF-BB77-9138FEC8DB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42809" y="1049820"/>
            <a:ext cx="9840957" cy="553553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1240ECE-9BBA-4087-8EAB-3ECD75C0EB08}"/>
              </a:ext>
            </a:extLst>
          </p:cNvPr>
          <p:cNvSpPr/>
          <p:nvPr/>
        </p:nvSpPr>
        <p:spPr>
          <a:xfrm>
            <a:off x="1784805" y="169901"/>
            <a:ext cx="7109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「我的餐盤」均衡飲食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兒童篇</a:t>
            </a:r>
          </a:p>
        </p:txBody>
      </p:sp>
    </p:spTree>
    <p:extLst>
      <p:ext uri="{BB962C8B-B14F-4D97-AF65-F5344CB8AC3E}">
        <p14:creationId xmlns:p14="http://schemas.microsoft.com/office/powerpoint/2010/main" val="219048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AB7400B-E4B4-455B-95FA-0AD22B5F9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81241D0-36B5-49B6-97DC-13703D0623F2}"/>
              </a:ext>
            </a:extLst>
          </p:cNvPr>
          <p:cNvSpPr/>
          <p:nvPr/>
        </p:nvSpPr>
        <p:spPr>
          <a:xfrm>
            <a:off x="1157681" y="164387"/>
            <a:ext cx="10519793" cy="6420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240ECE-9BBA-4087-8EAB-3ECD75C0EB08}"/>
              </a:ext>
            </a:extLst>
          </p:cNvPr>
          <p:cNvSpPr/>
          <p:nvPr/>
        </p:nvSpPr>
        <p:spPr>
          <a:xfrm>
            <a:off x="1157681" y="272642"/>
            <a:ext cx="10700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TW" sz="4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zh-TW" sz="40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學年度「健康體位」學藝競賽四格漫畫比賽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9C7ABED-D309-459E-83B9-57DAA43E2536}"/>
              </a:ext>
            </a:extLst>
          </p:cNvPr>
          <p:cNvSpPr/>
          <p:nvPr/>
        </p:nvSpPr>
        <p:spPr>
          <a:xfrm>
            <a:off x="1497452" y="3083526"/>
            <a:ext cx="10051550" cy="3439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【以下為參賽注意事項】</a:t>
            </a: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2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詳細作品格式請參閱附件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已發給各班，或至學務處找張老師領取</a:t>
            </a:r>
            <a:r>
              <a:rPr lang="en-US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2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校內擇優送件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：由於每校每組</a:t>
            </a:r>
            <a:r>
              <a:rPr lang="en-US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中、高年級</a:t>
            </a:r>
            <a:r>
              <a:rPr lang="en-US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送件以各</a:t>
            </a:r>
            <a:r>
              <a:rPr lang="en-US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件為上限，共四件代表作品參加，因此校內會先進行挑選。每位學生限投稿一組一件。</a:t>
            </a: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2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學校統一收件日期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29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algn="ctr">
              <a:lnSpc>
                <a:spcPct val="150000"/>
              </a:lnSpc>
            </a:pPr>
            <a:r>
              <a:rPr lang="zh-TW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★☆★</a:t>
            </a:r>
            <a:r>
              <a:rPr lang="zh-TW" altLang="zh-TW" sz="2800" b="1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參加者可參加抽獎，獲得精美小禮</a:t>
            </a:r>
            <a:r>
              <a:rPr lang="en-US" altLang="zh-TW" sz="2800" b="1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800" b="1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份</a:t>
            </a:r>
            <a:r>
              <a:rPr lang="en-US" altLang="zh-TW" sz="2800" b="1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b="1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共</a:t>
            </a:r>
            <a:r>
              <a:rPr lang="en-US" altLang="zh-TW" sz="2800" b="1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sz="2800" b="1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800" b="1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★☆★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1FC7804-3961-4EF2-B404-3FD827D9729B}"/>
              </a:ext>
            </a:extLst>
          </p:cNvPr>
          <p:cNvSpPr/>
          <p:nvPr/>
        </p:nvSpPr>
        <p:spPr>
          <a:xfrm>
            <a:off x="1782598" y="1253170"/>
            <a:ext cx="9751040" cy="166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en-US" sz="3600" b="1" kern="100" dirty="0">
                <a:solidFill>
                  <a:srgbClr val="0000FF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歡迎小朋友融入今日上課主題，結合影片知識，</a:t>
            </a:r>
            <a:endParaRPr lang="en-US" altLang="zh-TW" sz="3600" b="1" kern="100" dirty="0">
              <a:solidFill>
                <a:srgbClr val="0000FF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en-US" sz="3600" b="1" kern="100" dirty="0">
                <a:solidFill>
                  <a:srgbClr val="0000FF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創作出有趣的四格漫畫！</a:t>
            </a:r>
            <a:endParaRPr lang="en-US" altLang="zh-TW" sz="3600" b="1" kern="100" dirty="0">
              <a:solidFill>
                <a:srgbClr val="0000FF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1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AB7400B-E4B4-455B-95FA-0AD22B5F9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E7CF6440-C6F5-4EE9-9818-BFF98FB26FD9}"/>
              </a:ext>
            </a:extLst>
          </p:cNvPr>
          <p:cNvSpPr/>
          <p:nvPr/>
        </p:nvSpPr>
        <p:spPr>
          <a:xfrm>
            <a:off x="2186940" y="3482340"/>
            <a:ext cx="586740" cy="586740"/>
          </a:xfrm>
          <a:prstGeom prst="ellipse">
            <a:avLst/>
          </a:prstGeom>
          <a:solidFill>
            <a:srgbClr val="FEF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chemeClr val="tx1"/>
                </a:solidFill>
                <a:latin typeface="Bauhaus 93" panose="04030905020B02020C02" pitchFamily="82" charset="0"/>
              </a:rPr>
              <a:t>1</a:t>
            </a:r>
            <a:endParaRPr lang="zh-TW" altLang="en-US" sz="4000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3A61CC5-7261-422C-8049-ADB5E85651DF}"/>
              </a:ext>
            </a:extLst>
          </p:cNvPr>
          <p:cNvSpPr/>
          <p:nvPr/>
        </p:nvSpPr>
        <p:spPr>
          <a:xfrm>
            <a:off x="5394960" y="3531870"/>
            <a:ext cx="304800" cy="48768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  <a:endParaRPr lang="zh-TW" altLang="en-US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4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E969AD3-B30D-4008-BA0B-B2DE081BF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8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1D6FCF4-2D5F-44E1-9776-19B6D244A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5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4ABD8AC-7DB6-4BE2-B4D3-EFC4895DA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E8D3C767-F34B-4947-BB12-677343F86ACE}"/>
              </a:ext>
            </a:extLst>
          </p:cNvPr>
          <p:cNvSpPr/>
          <p:nvPr/>
        </p:nvSpPr>
        <p:spPr>
          <a:xfrm>
            <a:off x="1310640" y="327660"/>
            <a:ext cx="617220" cy="632460"/>
          </a:xfrm>
          <a:prstGeom prst="ellipse">
            <a:avLst/>
          </a:prstGeom>
          <a:solidFill>
            <a:srgbClr val="FEF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chemeClr val="tx1"/>
                </a:solidFill>
                <a:latin typeface="Bauhaus 93" panose="04030905020B02020C02" pitchFamily="82" charset="0"/>
              </a:rPr>
              <a:t>1</a:t>
            </a:r>
            <a:endParaRPr lang="zh-TW" altLang="en-US" sz="4000" b="1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4BFC320-C09D-4CFB-A92A-952022149D53}"/>
              </a:ext>
            </a:extLst>
          </p:cNvPr>
          <p:cNvSpPr/>
          <p:nvPr/>
        </p:nvSpPr>
        <p:spPr>
          <a:xfrm>
            <a:off x="4518660" y="400050"/>
            <a:ext cx="304800" cy="48768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  <a:endParaRPr lang="zh-TW" altLang="en-US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69BC9C6-35CC-4A86-9CA7-AC3024BEBE01}"/>
              </a:ext>
            </a:extLst>
          </p:cNvPr>
          <p:cNvSpPr/>
          <p:nvPr/>
        </p:nvSpPr>
        <p:spPr>
          <a:xfrm>
            <a:off x="5227320" y="4484370"/>
            <a:ext cx="94488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</a:p>
        </p:txBody>
      </p:sp>
    </p:spTree>
    <p:extLst>
      <p:ext uri="{BB962C8B-B14F-4D97-AF65-F5344CB8AC3E}">
        <p14:creationId xmlns:p14="http://schemas.microsoft.com/office/powerpoint/2010/main" val="2619349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9A79AE6-4021-4DA4-B96E-040202D15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4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D7344E1-D205-4BDA-AB7E-AAE788E26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4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AB7400B-E4B4-455B-95FA-0AD22B5F9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81241D0-36B5-49B6-97DC-13703D0623F2}"/>
              </a:ext>
            </a:extLst>
          </p:cNvPr>
          <p:cNvSpPr/>
          <p:nvPr/>
        </p:nvSpPr>
        <p:spPr>
          <a:xfrm>
            <a:off x="1157681" y="1208015"/>
            <a:ext cx="10519793" cy="5377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線上媒體 3" title="【健康促進】國小健康體位EP2｜健康密碼85110">
            <a:hlinkClick r:id="" action="ppaction://media"/>
            <a:extLst>
              <a:ext uri="{FF2B5EF4-FFF2-40B4-BE49-F238E27FC236}">
                <a16:creationId xmlns:a16="http://schemas.microsoft.com/office/drawing/2014/main" id="{368FA73C-30FC-434A-8640-1B835D2F8E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02849" y="1208015"/>
            <a:ext cx="9629455" cy="541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5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AB7400B-E4B4-455B-95FA-0AD22B5F9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81241D0-36B5-49B6-97DC-13703D0623F2}"/>
              </a:ext>
            </a:extLst>
          </p:cNvPr>
          <p:cNvSpPr/>
          <p:nvPr/>
        </p:nvSpPr>
        <p:spPr>
          <a:xfrm>
            <a:off x="1157681" y="1208015"/>
            <a:ext cx="10519793" cy="5377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線上媒體 5" title="111學年健康促進學校校園主播__85110健康體位我最行(板橋國小)">
            <a:hlinkClick r:id="" action="ppaction://media"/>
            <a:extLst>
              <a:ext uri="{FF2B5EF4-FFF2-40B4-BE49-F238E27FC236}">
                <a16:creationId xmlns:a16="http://schemas.microsoft.com/office/drawing/2014/main" id="{8C8136F4-B1BD-4033-AB07-D8AA72AF45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45577" y="1272370"/>
            <a:ext cx="9466270" cy="532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72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335</Words>
  <Application>Microsoft Office PowerPoint</Application>
  <PresentationFormat>寬螢幕</PresentationFormat>
  <Paragraphs>27</Paragraphs>
  <Slides>11</Slides>
  <Notes>5</Notes>
  <HiddenSlides>0</HiddenSlides>
  <MMClips>3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1" baseType="lpstr">
      <vt:lpstr>華康布丁體(P)</vt:lpstr>
      <vt:lpstr>新細明體</vt:lpstr>
      <vt:lpstr>標楷體</vt:lpstr>
      <vt:lpstr>Arial</vt:lpstr>
      <vt:lpstr>Arial Black</vt:lpstr>
      <vt:lpstr>Bauhaus 93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教學組專用電腦</dc:creator>
  <cp:lastModifiedBy>教學組專用電腦</cp:lastModifiedBy>
  <cp:revision>9</cp:revision>
  <dcterms:created xsi:type="dcterms:W3CDTF">2023-10-26T03:27:16Z</dcterms:created>
  <dcterms:modified xsi:type="dcterms:W3CDTF">2024-11-14T04:40:35Z</dcterms:modified>
</cp:coreProperties>
</file>