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7" r:id="rId2"/>
    <p:sldId id="258" r:id="rId3"/>
    <p:sldId id="336" r:id="rId4"/>
    <p:sldId id="259" r:id="rId5"/>
    <p:sldId id="262" r:id="rId6"/>
    <p:sldId id="785" r:id="rId7"/>
    <p:sldId id="786" r:id="rId8"/>
    <p:sldId id="788" r:id="rId9"/>
    <p:sldId id="263" r:id="rId10"/>
    <p:sldId id="279" r:id="rId11"/>
    <p:sldId id="339" r:id="rId12"/>
    <p:sldId id="784" r:id="rId13"/>
    <p:sldId id="345" r:id="rId14"/>
    <p:sldId id="267" r:id="rId15"/>
    <p:sldId id="289" r:id="rId16"/>
    <p:sldId id="291" r:id="rId17"/>
    <p:sldId id="293" r:id="rId18"/>
    <p:sldId id="790" r:id="rId19"/>
    <p:sldId id="298" r:id="rId20"/>
    <p:sldId id="311" r:id="rId21"/>
    <p:sldId id="306" r:id="rId22"/>
    <p:sldId id="307" r:id="rId23"/>
    <p:sldId id="270" r:id="rId24"/>
    <p:sldId id="350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009999"/>
    <a:srgbClr val="33CCCC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714" autoAdjust="0"/>
  </p:normalViewPr>
  <p:slideViewPr>
    <p:cSldViewPr snapToGrid="0">
      <p:cViewPr varScale="1">
        <p:scale>
          <a:sx n="98" d="100"/>
          <a:sy n="98" d="100"/>
        </p:scale>
        <p:origin x="11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a.gov.tw/Pages/List.aspx?nodeid=44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w.news.yahoo.com/topic/2020healt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電子煙危害：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、另外電子煙亦含有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甲醛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也就是俗稱的福馬林，是一級致癌物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、丙二醇、人工合成的香料等，導致眼部過敏及呼吸道疾病，引起咳嗽、喘鳴、胸痛及支氣管炎，長期吸入可能引起慢性呼吸道疾病。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、電子煙無法幫助戒菸，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目前我國尚未認證電子煙是戒菸輔助器材，請民眾切勿相信。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、電子煙油可能被不肖廠商添加毒品（大麻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非他命等）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、除了電子煙油的問題外，國外曾發生多起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電子煙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內電池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爆炸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而讓吸食者受重傷的案例。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、吸菸、使用電子煙會增加感染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COVID-19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的風險，容易感染且更有可能發生重症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8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利用情境練習強化同學的拒菸技能。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位同學上台，分成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組（每組兩招），練習拒菸台詞。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86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禁止吸菸之年齡由未滿</a:t>
            </a:r>
            <a:r>
              <a:rPr lang="en-US" altLang="zh-TW" dirty="0"/>
              <a:t>18</a:t>
            </a:r>
            <a:r>
              <a:rPr lang="zh-TW" altLang="en-US" dirty="0"/>
              <a:t>歲，提高至未滿</a:t>
            </a:r>
            <a:r>
              <a:rPr lang="en-US" altLang="zh-TW" dirty="0"/>
              <a:t>20</a:t>
            </a:r>
            <a:r>
              <a:rPr lang="zh-TW" altLang="en-US" dirty="0"/>
              <a:t>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77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在菸害防制法也有對場所禁菸作規定，例如三人以上室內工作場所、餐飲店、旅館、大眾運輸、學校、</a:t>
            </a:r>
            <a:r>
              <a:rPr lang="en-US" altLang="zh-TW" dirty="0"/>
              <a:t>KTV</a:t>
            </a:r>
            <a:r>
              <a:rPr lang="zh-TW" altLang="en-US" dirty="0"/>
              <a:t>、網咖等都是禁菸場所，違反會對行為人處</a:t>
            </a:r>
            <a:r>
              <a:rPr lang="en-US" altLang="zh-TW" dirty="0"/>
              <a:t>2,000-1</a:t>
            </a:r>
            <a:r>
              <a:rPr lang="zh-TW" altLang="en-US" dirty="0"/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2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歲者。</a:t>
            </a:r>
          </a:p>
          <a:p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214">
              <a:defRPr/>
            </a:pP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、依據菸害防制法規定，以下場所皆為禁菸場所，</a:t>
            </a:r>
            <a:r>
              <a:rPr lang="zh-TW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工作：三人以上室內工作場所、政府機關、公營、金融機構、郵局、電信業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食：餐飲店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衣：商場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住：旅館、電梯、醫療機構、護理機構、其他醫事機構及社會福利機構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行：大眾運輸工具、計程車、遊覽車、捷運系統、車站及旅客等候室等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育：各級學校、幼兒園、托嬰中心、居家事托育服務場所、圖書館、實驗室、表演廳、禮堂、展覽室、會議廳、博物館、美術館、其他文化或社會教育機構，及其他供兒童及少年教育或活動場所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樂：歌劇院、電影院、視聽歌唱業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室內全面禁菸除設有吸菸室：旅館、商場、餐飲店、酒吧、夜店、老人福利機構等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室外全面禁菸除設有吸菸區：圖書館、博物館、美術館、社教機構、體育場、游泳池、老人福利機構等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於禁菸場所吸菸者，經舉發將處以新臺幣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2,000-1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檳榔危害物質：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檳榔果不加配料本身具有致癌性，因富含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「檳榔素」及 「檳榔鹼」，這兩種物質會破壞口腔並長腫瘤。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紅灰：使口腔環境變鹼，造成細胞癌化。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荖花：如有農藥殘留可能會加速口腔健康危害。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吃檳榔會造成牙齒會變得不健康，牙齦萎縮造成牙周病，牙齒會變黑、嘴唇會紅紅，與同學聊天會飄散出臭臭的味道，可能會嚇到同學。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除了前面的牙齒危害及外觀上的傷害，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嚼檳榔時粗纖維會不斷磨損口腔黏膜，傷口不斷結疤又被磨損，累積一段時間會造成口腔纖維化而難以張口，變得無法正常進食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最可怕的是吃檳榔可能會增加口腔癌風險，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長期下來還會危害全身健康，如食道癌、心血管疾病、腸胃系統疾病、腎功能受損與肝硬化等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口腔黏膜顏色或型態改變，如紅、白斑及疣狀增生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口腔潰瘍或張口不易、舌頭活動困難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顎骨局部腫大，導致臉部左右不對稱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除身體的併發症，更 合併諸多精神症狀如焦慮、憂鬱及認知功能受損等。在病程過程中出 現憂鬱及自殺比率比一般族群高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如果身邊家人或朋友有人抽菸，可提供以下管道協助戒菸：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、門診、住院、急診及社區藥局皆可提供戒菸服務，透過醫療院所的戒菸衛教師或社區藥局藥師，提供專業的衛教、諮詢與支持，孕婦、青少年及不適合用藥者，可因而得到強而有力的協助。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、可以撥打免費戒菸專線（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），由具備心理輔導、諮商、社會工作等專業人員，透過電話的便利及私密性，陪伴吸菸者渡過戒菸的困難。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、參加各縣市醫療院所辦理的戒菸班。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當有人抽菸，菸裡面有害的東西，就會被抽菸的人跟附近的人吸入，口罩跟棉花上黃黑色的東西，就是對身體有害的物質，當抽越來越多根的香菸，口罩跟棉花顏色更深，對身體越不好。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影片中用實驗模擬菸進入身體，用口罩來模擬肺泡，當抽完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根菸後，看似有害氣體接排出，但都殘留在體內並引發各種心血管疾病（心臟病、高血壓及腦中風等）。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衛生福利部國民健康署菸害防制組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https://youtu.be/nQlNk--7NhI"/>
              </a:rPr>
              <a:t>https://youtu.be/nQlNk--7NhI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https://www.hpa.gov.tw/Pages/Detail.aspx?nodeid=594&amp;pid=10037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無菸網：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https://nosmoking.tycg.gov.tw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https://www.hpa.gov.tw/Pages/List.aspx?nodeid=444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別碰電子煙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國健署電子煙最新文宣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https://tw.news.yahoo.com/topic/2020health</a:t>
            </a:r>
            <a:endParaRPr lang="zh-TW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42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大家有聽過一手菸、二手菸、三手菸嗎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二手菸是分布最廣且為有害的室內空氣污染物，其會釋放出</a:t>
            </a:r>
            <a:r>
              <a:rPr lang="en-US" altLang="zh-TW" dirty="0"/>
              <a:t>7,000</a:t>
            </a:r>
            <a:r>
              <a:rPr lang="zh-TW" altLang="en-US" dirty="0"/>
              <a:t>種以上的化學物質，其中約有</a:t>
            </a:r>
            <a:r>
              <a:rPr lang="en-US" altLang="zh-TW" dirty="0"/>
              <a:t>93</a:t>
            </a:r>
            <a:r>
              <a:rPr lang="zh-TW" altLang="en-US" dirty="0"/>
              <a:t>種為致癌物質，過去研究已證實，除會造成或加重幼兒氣喘、支氣管炎、肺炎、中耳炎等呼吸道疾病外，且與兒童白血病、淋巴瘤、大腦與中樞神經系統病變、肝母細胞瘤等癌症有顯著關係，也容易造成認知能力缺陷，其危害更甚於成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3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即使菸已經熄滅很久了，還有殘留且長期附著於衣服、地板、家具等物體表面上的「三手菸」，其含有至少有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種高度致癌化合物，會造成兒童認知能力缺陷、增加哮喘、中耳炎以及血癌的風險，尤其對家中爬行的幼兒威脅最大。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10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6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任何人不得在任何地點使用電子煙等類菸品，違者處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1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GtQnywMBAoY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mrdifahrX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BAAA95F-E7E2-4224-A3FF-7CC0BB6DC76A}"/>
              </a:ext>
            </a:extLst>
          </p:cNvPr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桃園市政府衛生局製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0737A18-2B9A-4FB0-A2DB-D9C9513B94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987158"/>
          </a:xfrm>
          <a:prstGeom prst="rect">
            <a:avLst/>
          </a:prstGeom>
          <a:solidFill>
            <a:srgbClr val="2EB8C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遠離菸檳酒，戒就對了！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中、高年級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2548"/>
            <a:ext cx="12192000" cy="108490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電子煙也有二、三手菸（煙）危害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854" y="138781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23624" y="1613414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853" y="3118870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2283" y="486202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909213" y="1380781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09212" y="3159895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00D61A0-5DF7-477B-99AA-58E7980E0268}"/>
              </a:ext>
            </a:extLst>
          </p:cNvPr>
          <p:cNvSpPr/>
          <p:nvPr/>
        </p:nvSpPr>
        <p:spPr>
          <a:xfrm>
            <a:off x="3909211" y="4862105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95B8A9D-C115-444F-992E-28CEE28A1D09}"/>
              </a:ext>
            </a:extLst>
          </p:cNvPr>
          <p:cNvSpPr/>
          <p:nvPr/>
        </p:nvSpPr>
        <p:spPr>
          <a:xfrm>
            <a:off x="4065046" y="4949850"/>
            <a:ext cx="3176784" cy="137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西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397E6B8-843A-414A-AD9D-7499A91C052E}"/>
              </a:ext>
            </a:extLst>
          </p:cNvPr>
          <p:cNvSpPr txBox="1"/>
          <p:nvPr/>
        </p:nvSpPr>
        <p:spPr>
          <a:xfrm>
            <a:off x="4134610" y="5091530"/>
            <a:ext cx="303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吸菸、使用電子煙會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增加感染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的風險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E7B19B-2CEB-488B-B345-227D3BCC4B2C}"/>
              </a:ext>
            </a:extLst>
          </p:cNvPr>
          <p:cNvSpPr/>
          <p:nvPr/>
        </p:nvSpPr>
        <p:spPr>
          <a:xfrm>
            <a:off x="257064" y="1516256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93B6BC0-8C14-46F7-B900-6230D7A39DC0}"/>
              </a:ext>
            </a:extLst>
          </p:cNvPr>
          <p:cNvSpPr txBox="1"/>
          <p:nvPr/>
        </p:nvSpPr>
        <p:spPr>
          <a:xfrm>
            <a:off x="589274" y="1771718"/>
            <a:ext cx="263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高濃度尼古丁易過量造成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中毒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735FB9-86F8-4B7C-B44A-A73190073C24}"/>
              </a:ext>
            </a:extLst>
          </p:cNvPr>
          <p:cNvSpPr/>
          <p:nvPr/>
        </p:nvSpPr>
        <p:spPr>
          <a:xfrm>
            <a:off x="257063" y="3264773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93062A9-B828-47E7-A709-D02612CF58EC}"/>
              </a:ext>
            </a:extLst>
          </p:cNvPr>
          <p:cNvSpPr txBox="1"/>
          <p:nvPr/>
        </p:nvSpPr>
        <p:spPr>
          <a:xfrm>
            <a:off x="550330" y="3483492"/>
            <a:ext cx="285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電子煙具高度成癮性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不能幫助戒菸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2ED3D6-3872-458E-978D-C370A91A9D3E}"/>
              </a:ext>
            </a:extLst>
          </p:cNvPr>
          <p:cNvSpPr/>
          <p:nvPr/>
        </p:nvSpPr>
        <p:spPr>
          <a:xfrm>
            <a:off x="249461" y="5033653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9D777EE-0F1C-43CC-913F-0F4BF8E77AC2}"/>
              </a:ext>
            </a:extLst>
          </p:cNvPr>
          <p:cNvSpPr txBox="1"/>
          <p:nvPr/>
        </p:nvSpPr>
        <p:spPr>
          <a:xfrm>
            <a:off x="550330" y="5252372"/>
            <a:ext cx="232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自然爆炸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事件頻傳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EB2D7D-F158-4B24-B195-92B35D1F99B7}"/>
              </a:ext>
            </a:extLst>
          </p:cNvPr>
          <p:cNvSpPr/>
          <p:nvPr/>
        </p:nvSpPr>
        <p:spPr>
          <a:xfrm>
            <a:off x="4096423" y="1493092"/>
            <a:ext cx="3107220" cy="134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8A28E3E-0D95-456A-BC8D-8A6948ECABCC}"/>
              </a:ext>
            </a:extLst>
          </p:cNvPr>
          <p:cNvSpPr txBox="1"/>
          <p:nvPr/>
        </p:nvSpPr>
        <p:spPr>
          <a:xfrm>
            <a:off x="4348137" y="1755719"/>
            <a:ext cx="273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電子菸油添加大麻、安非他命等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1467384-B30B-4857-881A-0EF038B75769}"/>
              </a:ext>
            </a:extLst>
          </p:cNvPr>
          <p:cNvSpPr/>
          <p:nvPr/>
        </p:nvSpPr>
        <p:spPr>
          <a:xfrm>
            <a:off x="4134610" y="3278454"/>
            <a:ext cx="3107220" cy="134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1680C5A-04B0-49F7-8067-09679748C777}"/>
              </a:ext>
            </a:extLst>
          </p:cNvPr>
          <p:cNvSpPr txBox="1"/>
          <p:nvPr/>
        </p:nvSpPr>
        <p:spPr>
          <a:xfrm>
            <a:off x="4286875" y="3386405"/>
            <a:ext cx="303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電子煙內含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一級致癌物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甲醛、乙醛、亞硝胺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4CC64F8-8E2B-4902-B8AD-F74F85DB8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48" y="1380781"/>
            <a:ext cx="4765952" cy="50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EBEB2C-6A7E-4895-B83B-49B5DE847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043" y="1497853"/>
            <a:ext cx="9031557" cy="4726192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AFF3DAB7-3C17-4D90-9B0F-F226DAD0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</a:t>
            </a:r>
            <a:endParaRPr lang="zh-TW" altLang="en-US" sz="12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ED31EB0-5A88-4F26-A53D-3B272BE5E8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11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EC7B0-4A84-447D-86A6-836A6F20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5705"/>
          </a:xfrm>
          <a:solidFill>
            <a:srgbClr val="009999"/>
          </a:solidFill>
        </p:spPr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歲不得吸菸</a:t>
            </a:r>
            <a:endParaRPr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8E58A7-9E62-40B1-BB05-90CEC9778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85705"/>
            <a:ext cx="12192000" cy="5672295"/>
          </a:xfrm>
        </p:spPr>
      </p:pic>
    </p:spTree>
    <p:extLst>
      <p:ext uri="{BB962C8B-B14F-4D97-AF65-F5344CB8AC3E}">
        <p14:creationId xmlns:p14="http://schemas.microsoft.com/office/powerpoint/2010/main" val="224958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B9DF3-1FC9-4EC3-A279-017F4164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3759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全面禁止電子煙</a:t>
            </a:r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355C4F50-6A58-4270-AFF0-DAFF92D2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8" y="873760"/>
            <a:ext cx="10528183" cy="544438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依據菸害防制法第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條、第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條各款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托嬰中心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居家事托育服務場所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、圖書館、實驗室、表演廳、禮堂、展覽室、會議廳、博物館、美術館、其他文化或社會教育機構，及其他供兒童及少年教育或活動場所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酒吧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夜店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、老人福利機構等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圖書館、博物館、美術館、社教機構、體育場、游泳池、老人福利機構等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於禁菸場所吸菸者，經舉發將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2,000-1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7" descr="哪裡是禁菸區？">
            <a:extLst>
              <a:ext uri="{FF2B5EF4-FFF2-40B4-BE49-F238E27FC236}">
                <a16:creationId xmlns:a16="http://schemas.microsoft.com/office/drawing/2014/main" id="{4725738C-38C8-4EDF-B596-419DF985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3" y="7384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BF6B0B1-5214-4315-98FC-7EBE2896CA49}"/>
              </a:ext>
            </a:extLst>
          </p:cNvPr>
          <p:cNvCxnSpPr/>
          <p:nvPr/>
        </p:nvCxnSpPr>
        <p:spPr>
          <a:xfrm>
            <a:off x="721360" y="3962400"/>
            <a:ext cx="75184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7164D59-0D88-4E7C-B308-E506E40FF988}"/>
              </a:ext>
            </a:extLst>
          </p:cNvPr>
          <p:cNvCxnSpPr>
            <a:cxnSpLocks/>
          </p:cNvCxnSpPr>
          <p:nvPr/>
        </p:nvCxnSpPr>
        <p:spPr>
          <a:xfrm>
            <a:off x="3180080" y="6197600"/>
            <a:ext cx="210312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3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427599" y="1001596"/>
            <a:ext cx="9427601" cy="5575733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538163"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、同學抽菸是不好的行為，被發現在學校（禁菸場所）吸菸除假日要上課（戒菸教育）外，還會被罰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538163"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、店家賣菸給你、同學或父母給你菸是不行，違規的人會被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23984"/>
            <a:ext cx="1168400" cy="8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-25778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4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287294" y="99130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5" y="2924176"/>
            <a:ext cx="4869011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60DB7AA-FDBF-4B1F-B55D-F59CE59D7CB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-25778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993" y="68094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32" y="1222529"/>
            <a:ext cx="9497506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328241" y="6078945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7" y="2509736"/>
            <a:ext cx="4718236" cy="31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76F539E-15B7-45BA-B332-A2F4B2C4669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509099" y="2434721"/>
            <a:ext cx="6223774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2D18D8-42C1-4B5D-A0DE-3AED4776E80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509099" y="5171837"/>
            <a:ext cx="6634616" cy="13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0A20E4E-5B0C-4F24-8D53-BF44AB7DBBF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9637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86491BED-A60B-44E7-A461-F91F6743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90" y="1546131"/>
            <a:ext cx="8420210" cy="467930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4E9DBCA-C774-4FEF-A19E-3E3FA5ACB5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拒絕飲酒人生</a:t>
            </a: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C08B558E-77A6-4B8F-BD47-15BCB627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283" y="6611779"/>
            <a:ext cx="204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70697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19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632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/>
              <a:t>資料來源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dirty="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526977" y="1012646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焦油（主要致癌物</a:t>
            </a:r>
            <a:r>
              <a:rPr lang="zh-TW" altLang="en-US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拒賣酒予未滿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歲者！！！保護兒童及青少年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兒童及少年不可以飲酒，任何人不可以供應酒給兒童及少年，違者將依規定以新臺幣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484665" y="6444058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</a:t>
            </a:r>
            <a:r>
              <a:rPr kumimoji="0" lang="zh-TW" altLang="en-US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kumimoji="0" lang="en-GB" altLang="zh-TW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  <a:r>
              <a:rPr kumimoji="0" lang="en-GB" altLang="zh-TW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吸菸傷身且有害健康，電子煙無法幫助戒菸。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戒檳諮詢專線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  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科普實驗參考影片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32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D3D781A-5F90-4D13-8AE2-41A4853C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2EB8C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F9A6F5C-F67A-419B-935D-8FF098A59065}"/>
              </a:ext>
            </a:extLst>
          </p:cNvPr>
          <p:cNvSpPr txBox="1"/>
          <p:nvPr/>
        </p:nvSpPr>
        <p:spPr>
          <a:xfrm>
            <a:off x="-1448647" y="4500012"/>
            <a:ext cx="622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7CE6075-101C-479F-9439-FEED187CAB1D}"/>
              </a:ext>
            </a:extLst>
          </p:cNvPr>
          <p:cNvSpPr txBox="1"/>
          <p:nvPr/>
        </p:nvSpPr>
        <p:spPr>
          <a:xfrm>
            <a:off x="2705735" y="4510885"/>
            <a:ext cx="6226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桃園市政府衛生局無菸網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123D92F-0972-468D-8EE6-020322E1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74" t="60823" r="34241" b="25525"/>
          <a:stretch/>
        </p:blipFill>
        <p:spPr>
          <a:xfrm>
            <a:off x="6578321" y="2295785"/>
            <a:ext cx="1944246" cy="196625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49246BF-5C08-4837-A2A4-209EB0FCA207}"/>
              </a:ext>
            </a:extLst>
          </p:cNvPr>
          <p:cNvSpPr txBox="1"/>
          <p:nvPr/>
        </p:nvSpPr>
        <p:spPr>
          <a:xfrm>
            <a:off x="6068298" y="4452854"/>
            <a:ext cx="2863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F8B714-2390-406E-B45D-ACFAEAB61C0C}"/>
              </a:ext>
            </a:extLst>
          </p:cNvPr>
          <p:cNvPicPr/>
          <p:nvPr/>
        </p:nvPicPr>
        <p:blipFill rotWithShape="1">
          <a:blip r:embed="rId4"/>
          <a:srcRect r="8990" b="6293"/>
          <a:stretch/>
        </p:blipFill>
        <p:spPr bwMode="auto">
          <a:xfrm>
            <a:off x="9464419" y="2259562"/>
            <a:ext cx="1843735" cy="1966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28DA9B-47F4-447C-9D5A-5A5A82A6F752}"/>
              </a:ext>
            </a:extLst>
          </p:cNvPr>
          <p:cNvSpPr txBox="1"/>
          <p:nvPr/>
        </p:nvSpPr>
        <p:spPr>
          <a:xfrm>
            <a:off x="7093236" y="4452854"/>
            <a:ext cx="684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別碰電子煙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最新文宣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499022-3E45-45E0-AA5C-803DD878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4" y="2303867"/>
            <a:ext cx="2148987" cy="21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C82214-A504-4277-B9A4-708A8FBF6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21" y="2295785"/>
            <a:ext cx="2131385" cy="21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9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79181-EEB5-4635-9707-3CB625EC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菸品對青少年的危害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0840346-26D0-4BF0-BB82-3C99D82F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9814" y="1325563"/>
            <a:ext cx="8672186" cy="5532437"/>
          </a:xfrm>
        </p:spPr>
      </p:pic>
      <p:sp>
        <p:nvSpPr>
          <p:cNvPr id="7" name="爆炸: 八角 6">
            <a:extLst>
              <a:ext uri="{FF2B5EF4-FFF2-40B4-BE49-F238E27FC236}">
                <a16:creationId xmlns:a16="http://schemas.microsoft.com/office/drawing/2014/main" id="{47DE903B-BC6D-4BFE-9698-10E47DFD3C02}"/>
              </a:ext>
            </a:extLst>
          </p:cNvPr>
          <p:cNvSpPr/>
          <p:nvPr/>
        </p:nvSpPr>
        <p:spPr>
          <a:xfrm>
            <a:off x="0" y="2855934"/>
            <a:ext cx="3814175" cy="2676503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41DC49-AEC5-463F-A3FE-86B19B179E70}"/>
              </a:ext>
            </a:extLst>
          </p:cNvPr>
          <p:cNvSpPr txBox="1"/>
          <p:nvPr/>
        </p:nvSpPr>
        <p:spPr>
          <a:xfrm>
            <a:off x="403964" y="3869537"/>
            <a:ext cx="300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尼古丁影響中樞神經及全身</a:t>
            </a:r>
          </a:p>
        </p:txBody>
      </p:sp>
      <p:sp>
        <p:nvSpPr>
          <p:cNvPr id="8" name="文字方塊 1">
            <a:extLst>
              <a:ext uri="{FF2B5EF4-FFF2-40B4-BE49-F238E27FC236}">
                <a16:creationId xmlns:a16="http://schemas.microsoft.com/office/drawing/2014/main" id="{707EC424-76ED-4C41-8681-5F2E8638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44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188C1E-CF9F-44AC-B62F-EB451B638DEA}"/>
              </a:ext>
            </a:extLst>
          </p:cNvPr>
          <p:cNvSpPr txBox="1"/>
          <p:nvPr/>
        </p:nvSpPr>
        <p:spPr>
          <a:xfrm>
            <a:off x="0" y="6382921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資料來源：國民健康署健康九九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7DE14E-03CB-418C-82D2-E33E75EF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0"/>
          <a:stretch/>
        </p:blipFill>
        <p:spPr>
          <a:xfrm>
            <a:off x="0" y="1477703"/>
            <a:ext cx="12192000" cy="4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什麼是二、三手菸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31" y="1325563"/>
            <a:ext cx="7828269" cy="55357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411370F-8A64-4619-B6E1-0CEB3F6609CB}"/>
              </a:ext>
            </a:extLst>
          </p:cNvPr>
          <p:cNvSpPr txBox="1"/>
          <p:nvPr/>
        </p:nvSpPr>
        <p:spPr>
          <a:xfrm>
            <a:off x="0" y="6524942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資料來源：國民健康署健康九九</a:t>
            </a:r>
          </a:p>
        </p:txBody>
      </p:sp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3330C-CCCD-4EB3-945D-86961864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二手菸危害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27DECC-70FD-48BE-AA62-02825293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4" y="1591115"/>
            <a:ext cx="9119015" cy="42672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B01257A-49AD-4F0B-96F8-03B81A811001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279977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三手菸對嬰幼兒及寵物的危害大">
            <a:extLst>
              <a:ext uri="{FF2B5EF4-FFF2-40B4-BE49-F238E27FC236}">
                <a16:creationId xmlns:a16="http://schemas.microsoft.com/office/drawing/2014/main" id="{812AD160-4004-45B8-A346-82594E2F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517750"/>
            <a:ext cx="6421120" cy="48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B8F681E-5950-4EFE-8D32-78D7ACC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三手菸危害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1D842C-28A9-4108-AA85-9CA13B0AEBD4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325232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649B7-5A1C-4BD6-8B7D-48F04467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打造無菸環境，拒菸從你我做起</a:t>
            </a:r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6B64C07D-4D68-4F5E-8ECD-0B52AA282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55" y="1683452"/>
            <a:ext cx="7248370" cy="40874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1DAFFC2-C722-477D-A979-4D20F615102A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1479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C7FD67A-852D-4FF6-9FF5-E160B31F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全面禁止電子煙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B4E8D8-70D2-42BD-91A1-86204159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7" y="1325563"/>
            <a:ext cx="553243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8542</TotalTime>
  <Words>2981</Words>
  <Application>Microsoft Office PowerPoint</Application>
  <PresentationFormat>寬螢幕</PresentationFormat>
  <Paragraphs>225</Paragraphs>
  <Slides>24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Bodoni SvtyTwo ITC TT-Book</vt:lpstr>
      <vt:lpstr>華康少女文字W7(P)</vt:lpstr>
      <vt:lpstr>華康儷粗圓</vt:lpstr>
      <vt:lpstr>微軟正黑體</vt:lpstr>
      <vt:lpstr>PMingLiU</vt:lpstr>
      <vt:lpstr>PMingLiU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PowerPoint 簡報</vt:lpstr>
      <vt:lpstr>PowerPoint 簡報</vt:lpstr>
      <vt:lpstr>菸品對青少年的危害</vt:lpstr>
      <vt:lpstr>吸菸後的菸燻妝</vt:lpstr>
      <vt:lpstr>什麼是二、三手菸?</vt:lpstr>
      <vt:lpstr>二手菸危害</vt:lpstr>
      <vt:lpstr>三手菸危害</vt:lpstr>
      <vt:lpstr>打造無菸環境，拒菸從你我做起</vt:lpstr>
      <vt:lpstr>菸害防制新法上路-全面禁止電子煙</vt:lpstr>
      <vt:lpstr>電子煙也有二、三手菸（煙）危害</vt:lpstr>
      <vt:lpstr>PowerPoint 簡報</vt:lpstr>
      <vt:lpstr>菸害防制新法上路-未滿20歲不得吸菸</vt:lpstr>
      <vt:lpstr>菸害防制新法上路-全面禁止電子煙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電子煙宣導資源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教學組專用電腦</cp:lastModifiedBy>
  <cp:revision>309</cp:revision>
  <cp:lastPrinted>2023-01-12T04:03:04Z</cp:lastPrinted>
  <dcterms:created xsi:type="dcterms:W3CDTF">2021-02-18T08:53:19Z</dcterms:created>
  <dcterms:modified xsi:type="dcterms:W3CDTF">2024-05-02T02:23:20Z</dcterms:modified>
</cp:coreProperties>
</file>